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736" r:id="rId4"/>
  </p:sldMasterIdLst>
  <p:notesMasterIdLst>
    <p:notesMasterId r:id="rId18"/>
  </p:notesMasterIdLst>
  <p:handoutMasterIdLst>
    <p:handoutMasterId r:id="rId19"/>
  </p:handoutMasterIdLst>
  <p:sldIdLst>
    <p:sldId id="1289" r:id="rId5"/>
    <p:sldId id="1380" r:id="rId6"/>
    <p:sldId id="922" r:id="rId7"/>
    <p:sldId id="921" r:id="rId8"/>
    <p:sldId id="1373" r:id="rId9"/>
    <p:sldId id="1364" r:id="rId10"/>
    <p:sldId id="1374" r:id="rId11"/>
    <p:sldId id="1007" r:id="rId12"/>
    <p:sldId id="1370" r:id="rId13"/>
    <p:sldId id="1293" r:id="rId14"/>
    <p:sldId id="1294" r:id="rId15"/>
    <p:sldId id="1382" r:id="rId16"/>
    <p:sldId id="1257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Franklin Gothic Book" panose="020B0604020202020204" charset="0"/>
      <p:regular r:id="rId24"/>
      <p:italic r:id="rId25"/>
    </p:embeddedFont>
    <p:embeddedFont>
      <p:font typeface="Franklin Gothic Medium" panose="020B0603020102020204" pitchFamily="34" charset="0"/>
      <p:regular r:id="rId26"/>
      <p:italic r:id="rId27"/>
    </p:embeddedFont>
    <p:embeddedFont>
      <p:font typeface="Lato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0F1C15-CCDF-4376-B9E1-59801C4BE095}" v="8" dt="2022-02-25T07:07:09.081"/>
    <p1510:client id="{AE5D04B7-7351-4627-871C-1F1305E2C237}" v="4" dt="2022-02-25T07:08:00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větlý sty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Tmavý styl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říčková Zuzana" userId="1fd47075-5059-4c14-9baf-7f7627f72276" providerId="ADAL" clId="{546793B2-10B1-4C77-BBCB-1522D27381A1}"/>
    <pc:docChg chg="delSld modSld">
      <pc:chgData name="Petříčková Zuzana" userId="1fd47075-5059-4c14-9baf-7f7627f72276" providerId="ADAL" clId="{546793B2-10B1-4C77-BBCB-1522D27381A1}" dt="2022-02-23T10:04:14.512" v="16"/>
      <pc:docMkLst>
        <pc:docMk/>
      </pc:docMkLst>
      <pc:sldChg chg="modNotesTx">
        <pc:chgData name="Petříčková Zuzana" userId="1fd47075-5059-4c14-9baf-7f7627f72276" providerId="ADAL" clId="{546793B2-10B1-4C77-BBCB-1522D27381A1}" dt="2022-02-23T10:02:56.027" v="5"/>
        <pc:sldMkLst>
          <pc:docMk/>
          <pc:sldMk cId="1807566587" sldId="921"/>
        </pc:sldMkLst>
      </pc:sldChg>
      <pc:sldChg chg="modNotesTx">
        <pc:chgData name="Petříčková Zuzana" userId="1fd47075-5059-4c14-9baf-7f7627f72276" providerId="ADAL" clId="{546793B2-10B1-4C77-BBCB-1522D27381A1}" dt="2022-02-23T10:02:50.118" v="4"/>
        <pc:sldMkLst>
          <pc:docMk/>
          <pc:sldMk cId="2803420300" sldId="922"/>
        </pc:sldMkLst>
      </pc:sldChg>
      <pc:sldChg chg="modNotesTx">
        <pc:chgData name="Petříčková Zuzana" userId="1fd47075-5059-4c14-9baf-7f7627f72276" providerId="ADAL" clId="{546793B2-10B1-4C77-BBCB-1522D27381A1}" dt="2022-02-23T10:03:51.168" v="12"/>
        <pc:sldMkLst>
          <pc:docMk/>
          <pc:sldMk cId="764531883" sldId="1007"/>
        </pc:sldMkLst>
      </pc:sldChg>
      <pc:sldChg chg="modNotesTx">
        <pc:chgData name="Petříčková Zuzana" userId="1fd47075-5059-4c14-9baf-7f7627f72276" providerId="ADAL" clId="{546793B2-10B1-4C77-BBCB-1522D27381A1}" dt="2022-02-23T10:03:41.357" v="10"/>
        <pc:sldMkLst>
          <pc:docMk/>
          <pc:sldMk cId="2890841481" sldId="1259"/>
        </pc:sldMkLst>
      </pc:sldChg>
      <pc:sldChg chg="modSp mod modNotesTx">
        <pc:chgData name="Petříčková Zuzana" userId="1fd47075-5059-4c14-9baf-7f7627f72276" providerId="ADAL" clId="{546793B2-10B1-4C77-BBCB-1522D27381A1}" dt="2022-02-23T10:01:10.770" v="1" actId="1076"/>
        <pc:sldMkLst>
          <pc:docMk/>
          <pc:sldMk cId="427645107" sldId="1289"/>
        </pc:sldMkLst>
        <pc:picChg chg="mod">
          <ac:chgData name="Petříčková Zuzana" userId="1fd47075-5059-4c14-9baf-7f7627f72276" providerId="ADAL" clId="{546793B2-10B1-4C77-BBCB-1522D27381A1}" dt="2022-02-23T10:01:10.770" v="1" actId="1076"/>
          <ac:picMkLst>
            <pc:docMk/>
            <pc:sldMk cId="427645107" sldId="1289"/>
            <ac:picMk id="13" creationId="{25D038F7-AAA4-4633-AED2-D2EDE2F7180C}"/>
          </ac:picMkLst>
        </pc:picChg>
      </pc:sldChg>
      <pc:sldChg chg="del">
        <pc:chgData name="Petříčková Zuzana" userId="1fd47075-5059-4c14-9baf-7f7627f72276" providerId="ADAL" clId="{546793B2-10B1-4C77-BBCB-1522D27381A1}" dt="2022-02-23T10:03:46.486" v="11" actId="47"/>
        <pc:sldMkLst>
          <pc:docMk/>
          <pc:sldMk cId="2601127119" sldId="1291"/>
        </pc:sldMkLst>
      </pc:sldChg>
      <pc:sldChg chg="modNotesTx">
        <pc:chgData name="Petříčková Zuzana" userId="1fd47075-5059-4c14-9baf-7f7627f72276" providerId="ADAL" clId="{546793B2-10B1-4C77-BBCB-1522D27381A1}" dt="2022-02-23T10:04:09.409" v="15"/>
        <pc:sldMkLst>
          <pc:docMk/>
          <pc:sldMk cId="2886705479" sldId="1293"/>
        </pc:sldMkLst>
      </pc:sldChg>
      <pc:sldChg chg="modNotesTx">
        <pc:chgData name="Petříčková Zuzana" userId="1fd47075-5059-4c14-9baf-7f7627f72276" providerId="ADAL" clId="{546793B2-10B1-4C77-BBCB-1522D27381A1}" dt="2022-02-23T10:04:14.512" v="16"/>
        <pc:sldMkLst>
          <pc:docMk/>
          <pc:sldMk cId="4128874820" sldId="1294"/>
        </pc:sldMkLst>
      </pc:sldChg>
      <pc:sldChg chg="modNotesTx">
        <pc:chgData name="Petříčková Zuzana" userId="1fd47075-5059-4c14-9baf-7f7627f72276" providerId="ADAL" clId="{546793B2-10B1-4C77-BBCB-1522D27381A1}" dt="2022-02-23T10:04:04.410" v="14"/>
        <pc:sldMkLst>
          <pc:docMk/>
          <pc:sldMk cId="3392284720" sldId="1362"/>
        </pc:sldMkLst>
      </pc:sldChg>
      <pc:sldChg chg="modNotesTx">
        <pc:chgData name="Petříčková Zuzana" userId="1fd47075-5059-4c14-9baf-7f7627f72276" providerId="ADAL" clId="{546793B2-10B1-4C77-BBCB-1522D27381A1}" dt="2022-02-23T10:03:13.461" v="7"/>
        <pc:sldMkLst>
          <pc:docMk/>
          <pc:sldMk cId="592017325" sldId="1364"/>
        </pc:sldMkLst>
      </pc:sldChg>
      <pc:sldChg chg="modNotesTx">
        <pc:chgData name="Petříčková Zuzana" userId="1fd47075-5059-4c14-9baf-7f7627f72276" providerId="ADAL" clId="{546793B2-10B1-4C77-BBCB-1522D27381A1}" dt="2022-02-23T10:03:58.831" v="13"/>
        <pc:sldMkLst>
          <pc:docMk/>
          <pc:sldMk cId="2487421584" sldId="1370"/>
        </pc:sldMkLst>
      </pc:sldChg>
      <pc:sldChg chg="modNotesTx">
        <pc:chgData name="Petříčková Zuzana" userId="1fd47075-5059-4c14-9baf-7f7627f72276" providerId="ADAL" clId="{546793B2-10B1-4C77-BBCB-1522D27381A1}" dt="2022-02-23T10:03:31.748" v="9"/>
        <pc:sldMkLst>
          <pc:docMk/>
          <pc:sldMk cId="1620842638" sldId="1372"/>
        </pc:sldMkLst>
      </pc:sldChg>
      <pc:sldChg chg="modNotesTx">
        <pc:chgData name="Petříčková Zuzana" userId="1fd47075-5059-4c14-9baf-7f7627f72276" providerId="ADAL" clId="{546793B2-10B1-4C77-BBCB-1522D27381A1}" dt="2022-02-23T10:03:07.133" v="6"/>
        <pc:sldMkLst>
          <pc:docMk/>
          <pc:sldMk cId="865482532" sldId="1373"/>
        </pc:sldMkLst>
      </pc:sldChg>
      <pc:sldChg chg="modNotesTx">
        <pc:chgData name="Petříčková Zuzana" userId="1fd47075-5059-4c14-9baf-7f7627f72276" providerId="ADAL" clId="{546793B2-10B1-4C77-BBCB-1522D27381A1}" dt="2022-02-23T10:03:22.687" v="8"/>
        <pc:sldMkLst>
          <pc:docMk/>
          <pc:sldMk cId="3738748647" sldId="1374"/>
        </pc:sldMkLst>
      </pc:sldChg>
      <pc:sldChg chg="modNotesTx">
        <pc:chgData name="Petříčková Zuzana" userId="1fd47075-5059-4c14-9baf-7f7627f72276" providerId="ADAL" clId="{546793B2-10B1-4C77-BBCB-1522D27381A1}" dt="2022-02-23T10:02:38.195" v="2"/>
        <pc:sldMkLst>
          <pc:docMk/>
          <pc:sldMk cId="1410644531" sldId="1380"/>
        </pc:sldMkLst>
      </pc:sldChg>
      <pc:sldChg chg="del">
        <pc:chgData name="Petříčková Zuzana" userId="1fd47075-5059-4c14-9baf-7f7627f72276" providerId="ADAL" clId="{546793B2-10B1-4C77-BBCB-1522D27381A1}" dt="2022-02-23T10:02:44.482" v="3" actId="47"/>
        <pc:sldMkLst>
          <pc:docMk/>
          <pc:sldMk cId="1757203816" sldId="1381"/>
        </pc:sldMkLst>
      </pc:sldChg>
      <pc:sldMasterChg chg="delSldLayout">
        <pc:chgData name="Petříčková Zuzana" userId="1fd47075-5059-4c14-9baf-7f7627f72276" providerId="ADAL" clId="{546793B2-10B1-4C77-BBCB-1522D27381A1}" dt="2022-02-23T10:03:46.486" v="11" actId="47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546793B2-10B1-4C77-BBCB-1522D27381A1}" dt="2022-02-23T10:03:46.486" v="11" actId="47"/>
          <pc:sldLayoutMkLst>
            <pc:docMk/>
            <pc:sldMasterMk cId="0" sldId="2147483736"/>
            <pc:sldLayoutMk cId="0" sldId="2147483649"/>
          </pc:sldLayoutMkLst>
        </pc:sldLayoutChg>
      </pc:sldMasterChg>
    </pc:docChg>
  </pc:docChgLst>
  <pc:docChgLst>
    <pc:chgData name="Petříčková Zuzana" userId="1fd47075-5059-4c14-9baf-7f7627f72276" providerId="ADAL" clId="{2C0737A0-FC58-4710-AE3A-4B675906CDE4}"/>
    <pc:docChg chg="delSld modSld sldOrd modShowInfo">
      <pc:chgData name="Petříčková Zuzana" userId="1fd47075-5059-4c14-9baf-7f7627f72276" providerId="ADAL" clId="{2C0737A0-FC58-4710-AE3A-4B675906CDE4}" dt="2022-02-21T07:53:40.319" v="100" actId="20577"/>
      <pc:docMkLst>
        <pc:docMk/>
      </pc:docMkLst>
      <pc:sldChg chg="ord">
        <pc:chgData name="Petříčková Zuzana" userId="1fd47075-5059-4c14-9baf-7f7627f72276" providerId="ADAL" clId="{2C0737A0-FC58-4710-AE3A-4B675906CDE4}" dt="2022-02-21T07:35:12.193" v="7"/>
        <pc:sldMkLst>
          <pc:docMk/>
          <pc:sldMk cId="2124109709" sldId="814"/>
        </pc:sldMkLst>
      </pc:sldChg>
      <pc:sldChg chg="modNotesTx">
        <pc:chgData name="Petříčková Zuzana" userId="1fd47075-5059-4c14-9baf-7f7627f72276" providerId="ADAL" clId="{2C0737A0-FC58-4710-AE3A-4B675906CDE4}" dt="2022-02-21T07:37:10.266" v="22" actId="20577"/>
        <pc:sldMkLst>
          <pc:docMk/>
          <pc:sldMk cId="764531883" sldId="1007"/>
        </pc:sldMkLst>
      </pc:sldChg>
      <pc:sldChg chg="del">
        <pc:chgData name="Petříčková Zuzana" userId="1fd47075-5059-4c14-9baf-7f7627f72276" providerId="ADAL" clId="{2C0737A0-FC58-4710-AE3A-4B675906CDE4}" dt="2022-02-21T07:38:04.893" v="25" actId="47"/>
        <pc:sldMkLst>
          <pc:docMk/>
          <pc:sldMk cId="1125693651" sldId="1258"/>
        </pc:sldMkLst>
      </pc:sldChg>
      <pc:sldChg chg="modSp mod">
        <pc:chgData name="Petříčková Zuzana" userId="1fd47075-5059-4c14-9baf-7f7627f72276" providerId="ADAL" clId="{2C0737A0-FC58-4710-AE3A-4B675906CDE4}" dt="2022-02-21T07:53:40.319" v="100" actId="20577"/>
        <pc:sldMkLst>
          <pc:docMk/>
          <pc:sldMk cId="2890841481" sldId="1259"/>
        </pc:sldMkLst>
        <pc:spChg chg="mod">
          <ac:chgData name="Petříčková Zuzana" userId="1fd47075-5059-4c14-9baf-7f7627f72276" providerId="ADAL" clId="{2C0737A0-FC58-4710-AE3A-4B675906CDE4}" dt="2022-02-21T07:48:17.885" v="88" actId="20577"/>
          <ac:spMkLst>
            <pc:docMk/>
            <pc:sldMk cId="2890841481" sldId="1259"/>
            <ac:spMk id="4" creationId="{75EAA7E0-F4A9-4B9C-B984-1DDD5BEAB3FE}"/>
          </ac:spMkLst>
        </pc:spChg>
        <pc:spChg chg="mod">
          <ac:chgData name="Petříčková Zuzana" userId="1fd47075-5059-4c14-9baf-7f7627f72276" providerId="ADAL" clId="{2C0737A0-FC58-4710-AE3A-4B675906CDE4}" dt="2022-02-21T07:53:40.319" v="100" actId="20577"/>
          <ac:spMkLst>
            <pc:docMk/>
            <pc:sldMk cId="2890841481" sldId="1259"/>
            <ac:spMk id="5" creationId="{FC0A6AB7-D8C2-490C-BAF0-72A0738E2555}"/>
          </ac:spMkLst>
        </pc:spChg>
      </pc:sldChg>
      <pc:sldChg chg="modTransition">
        <pc:chgData name="Petříčková Zuzana" userId="1fd47075-5059-4c14-9baf-7f7627f72276" providerId="ADAL" clId="{2C0737A0-FC58-4710-AE3A-4B675906CDE4}" dt="2022-02-21T07:33:19.951" v="2"/>
        <pc:sldMkLst>
          <pc:docMk/>
          <pc:sldMk cId="427645107" sldId="1289"/>
        </pc:sldMkLst>
      </pc:sldChg>
      <pc:sldChg chg="modSp mod">
        <pc:chgData name="Petříčková Zuzana" userId="1fd47075-5059-4c14-9baf-7f7627f72276" providerId="ADAL" clId="{2C0737A0-FC58-4710-AE3A-4B675906CDE4}" dt="2022-02-21T07:43:46.355" v="55" actId="20577"/>
        <pc:sldMkLst>
          <pc:docMk/>
          <pc:sldMk cId="592017325" sldId="1364"/>
        </pc:sldMkLst>
        <pc:spChg chg="mod">
          <ac:chgData name="Petříčková Zuzana" userId="1fd47075-5059-4c14-9baf-7f7627f72276" providerId="ADAL" clId="{2C0737A0-FC58-4710-AE3A-4B675906CDE4}" dt="2022-02-21T07:43:46.355" v="55" actId="20577"/>
          <ac:spMkLst>
            <pc:docMk/>
            <pc:sldMk cId="592017325" sldId="1364"/>
            <ac:spMk id="4" creationId="{AD7940E3-A16A-40AE-9267-6B16472E5AA1}"/>
          </ac:spMkLst>
        </pc:spChg>
      </pc:sldChg>
      <pc:sldChg chg="modSp mod modNotesTx">
        <pc:chgData name="Petříčková Zuzana" userId="1fd47075-5059-4c14-9baf-7f7627f72276" providerId="ADAL" clId="{2C0737A0-FC58-4710-AE3A-4B675906CDE4}" dt="2022-02-21T07:37:19.305" v="24" actId="20577"/>
        <pc:sldMkLst>
          <pc:docMk/>
          <pc:sldMk cId="2487421584" sldId="1370"/>
        </pc:sldMkLst>
        <pc:spChg chg="mod">
          <ac:chgData name="Petříčková Zuzana" userId="1fd47075-5059-4c14-9baf-7f7627f72276" providerId="ADAL" clId="{2C0737A0-FC58-4710-AE3A-4B675906CDE4}" dt="2022-02-21T07:37:19.305" v="24" actId="20577"/>
          <ac:spMkLst>
            <pc:docMk/>
            <pc:sldMk cId="2487421584" sldId="1370"/>
            <ac:spMk id="20" creationId="{E3F53B40-52DB-4398-9976-D99FCA0B2089}"/>
          </ac:spMkLst>
        </pc:spChg>
      </pc:sldChg>
      <pc:sldChg chg="modSp mod">
        <pc:chgData name="Petříčková Zuzana" userId="1fd47075-5059-4c14-9baf-7f7627f72276" providerId="ADAL" clId="{2C0737A0-FC58-4710-AE3A-4B675906CDE4}" dt="2022-02-21T07:42:25.105" v="50" actId="20577"/>
        <pc:sldMkLst>
          <pc:docMk/>
          <pc:sldMk cId="865482532" sldId="1373"/>
        </pc:sldMkLst>
        <pc:spChg chg="mod">
          <ac:chgData name="Petříčková Zuzana" userId="1fd47075-5059-4c14-9baf-7f7627f72276" providerId="ADAL" clId="{2C0737A0-FC58-4710-AE3A-4B675906CDE4}" dt="2022-02-21T07:42:25.105" v="50" actId="20577"/>
          <ac:spMkLst>
            <pc:docMk/>
            <pc:sldMk cId="865482532" sldId="1373"/>
            <ac:spMk id="3" creationId="{5A776E44-C4FF-4CA5-9FAB-3ECA6C6D1348}"/>
          </ac:spMkLst>
        </pc:spChg>
      </pc:sldChg>
      <pc:sldChg chg="modSp mod">
        <pc:chgData name="Petříčková Zuzana" userId="1fd47075-5059-4c14-9baf-7f7627f72276" providerId="ADAL" clId="{2C0737A0-FC58-4710-AE3A-4B675906CDE4}" dt="2022-02-21T07:35:05.269" v="5" actId="20577"/>
        <pc:sldMkLst>
          <pc:docMk/>
          <pc:sldMk cId="3738748647" sldId="1374"/>
        </pc:sldMkLst>
        <pc:spChg chg="mod">
          <ac:chgData name="Petříčková Zuzana" userId="1fd47075-5059-4c14-9baf-7f7627f72276" providerId="ADAL" clId="{2C0737A0-FC58-4710-AE3A-4B675906CDE4}" dt="2022-02-21T07:35:05.269" v="5" actId="20577"/>
          <ac:spMkLst>
            <pc:docMk/>
            <pc:sldMk cId="3738748647" sldId="1374"/>
            <ac:spMk id="4" creationId="{2E4B87F8-C853-473B-AEC3-9191919C2D45}"/>
          </ac:spMkLst>
        </pc:spChg>
      </pc:sldChg>
      <pc:sldChg chg="modNotesTx">
        <pc:chgData name="Petříčková Zuzana" userId="1fd47075-5059-4c14-9baf-7f7627f72276" providerId="ADAL" clId="{2C0737A0-FC58-4710-AE3A-4B675906CDE4}" dt="2022-02-21T07:34:11.540" v="3" actId="20577"/>
        <pc:sldMkLst>
          <pc:docMk/>
          <pc:sldMk cId="1410644531" sldId="1380"/>
        </pc:sldMkLst>
      </pc:sldChg>
      <pc:sldChg chg="modSp mod">
        <pc:chgData name="Petříčková Zuzana" userId="1fd47075-5059-4c14-9baf-7f7627f72276" providerId="ADAL" clId="{2C0737A0-FC58-4710-AE3A-4B675906CDE4}" dt="2022-02-21T07:38:58.531" v="35" actId="14100"/>
        <pc:sldMkLst>
          <pc:docMk/>
          <pc:sldMk cId="3482120136" sldId="1382"/>
        </pc:sldMkLst>
        <pc:spChg chg="mod">
          <ac:chgData name="Petříčková Zuzana" userId="1fd47075-5059-4c14-9baf-7f7627f72276" providerId="ADAL" clId="{2C0737A0-FC58-4710-AE3A-4B675906CDE4}" dt="2022-02-21T07:38:24.259" v="28" actId="1076"/>
          <ac:spMkLst>
            <pc:docMk/>
            <pc:sldMk cId="3482120136" sldId="1382"/>
            <ac:spMk id="14" creationId="{A066C3C7-B475-463A-9A09-AC93CA4F9D65}"/>
          </ac:spMkLst>
        </pc:spChg>
        <pc:spChg chg="mod">
          <ac:chgData name="Petříčková Zuzana" userId="1fd47075-5059-4c14-9baf-7f7627f72276" providerId="ADAL" clId="{2C0737A0-FC58-4710-AE3A-4B675906CDE4}" dt="2022-02-21T07:38:58.531" v="35" actId="14100"/>
          <ac:spMkLst>
            <pc:docMk/>
            <pc:sldMk cId="3482120136" sldId="1382"/>
            <ac:spMk id="20" creationId="{5E84025E-F30D-4C26-9667-8A9893D6DA22}"/>
          </ac:spMkLst>
        </pc:spChg>
        <pc:spChg chg="mod">
          <ac:chgData name="Petříčková Zuzana" userId="1fd47075-5059-4c14-9baf-7f7627f72276" providerId="ADAL" clId="{2C0737A0-FC58-4710-AE3A-4B675906CDE4}" dt="2022-02-21T07:38:38.153" v="31" actId="1076"/>
          <ac:spMkLst>
            <pc:docMk/>
            <pc:sldMk cId="3482120136" sldId="1382"/>
            <ac:spMk id="22" creationId="{17787BB5-FCEF-4701-9FCF-E7F97303CC95}"/>
          </ac:spMkLst>
        </pc:spChg>
        <pc:spChg chg="mod">
          <ac:chgData name="Petříčková Zuzana" userId="1fd47075-5059-4c14-9baf-7f7627f72276" providerId="ADAL" clId="{2C0737A0-FC58-4710-AE3A-4B675906CDE4}" dt="2022-02-21T07:38:51.112" v="34" actId="1076"/>
          <ac:spMkLst>
            <pc:docMk/>
            <pc:sldMk cId="3482120136" sldId="1382"/>
            <ac:spMk id="23" creationId="{96AAB93A-819C-41DC-A54B-CA8BE2CD2980}"/>
          </ac:spMkLst>
        </pc:spChg>
        <pc:picChg chg="mod">
          <ac:chgData name="Petříčková Zuzana" userId="1fd47075-5059-4c14-9baf-7f7627f72276" providerId="ADAL" clId="{2C0737A0-FC58-4710-AE3A-4B675906CDE4}" dt="2022-02-21T07:38:39.914" v="32" actId="1076"/>
          <ac:picMkLst>
            <pc:docMk/>
            <pc:sldMk cId="3482120136" sldId="1382"/>
            <ac:picMk id="12" creationId="{FF33AAA8-B1A6-48BC-A7EA-D5FA276BC21C}"/>
          </ac:picMkLst>
        </pc:picChg>
      </pc:sldChg>
    </pc:docChg>
  </pc:docChgLst>
  <pc:docChgLst>
    <pc:chgData name="Petříčková Zuzana" userId="1fd47075-5059-4c14-9baf-7f7627f72276" providerId="ADAL" clId="{E46FED5C-430E-412E-98C2-10F64BB35DFC}"/>
    <pc:docChg chg="modSld">
      <pc:chgData name="Petříčková Zuzana" userId="1fd47075-5059-4c14-9baf-7f7627f72276" providerId="ADAL" clId="{E46FED5C-430E-412E-98C2-10F64BB35DFC}" dt="2021-01-28T08:56:07.292" v="1" actId="20577"/>
      <pc:docMkLst>
        <pc:docMk/>
      </pc:docMkLst>
      <pc:sldChg chg="modSp mod">
        <pc:chgData name="Petříčková Zuzana" userId="1fd47075-5059-4c14-9baf-7f7627f72276" providerId="ADAL" clId="{E46FED5C-430E-412E-98C2-10F64BB35DFC}" dt="2021-01-28T08:56:07.292" v="1" actId="20577"/>
        <pc:sldMkLst>
          <pc:docMk/>
          <pc:sldMk cId="3245366244" sldId="1003"/>
        </pc:sldMkLst>
        <pc:spChg chg="mod">
          <ac:chgData name="Petříčková Zuzana" userId="1fd47075-5059-4c14-9baf-7f7627f72276" providerId="ADAL" clId="{E46FED5C-430E-412E-98C2-10F64BB35DFC}" dt="2021-01-28T08:56:07.292" v="1" actId="20577"/>
          <ac:spMkLst>
            <pc:docMk/>
            <pc:sldMk cId="3245366244" sldId="1003"/>
            <ac:spMk id="3" creationId="{52D11515-09F0-42A0-A2E6-754A68B8148E}"/>
          </ac:spMkLst>
        </pc:spChg>
      </pc:sldChg>
    </pc:docChg>
  </pc:docChgLst>
  <pc:docChgLst>
    <pc:chgData name="Petříčková Zuzana" userId="1fd47075-5059-4c14-9baf-7f7627f72276" providerId="ADAL" clId="{4303B7B9-A00E-4C8F-8A1A-89BB013CC3D3}"/>
    <pc:docChg chg="undo redo custSel addSld delSld modSld sldOrd">
      <pc:chgData name="Petříčková Zuzana" userId="1fd47075-5059-4c14-9baf-7f7627f72276" providerId="ADAL" clId="{4303B7B9-A00E-4C8F-8A1A-89BB013CC3D3}" dt="2022-01-07T18:44:56.619" v="7993" actId="47"/>
      <pc:docMkLst>
        <pc:docMk/>
      </pc:docMkLst>
      <pc:sldChg chg="modSp mod">
        <pc:chgData name="Petříčková Zuzana" userId="1fd47075-5059-4c14-9baf-7f7627f72276" providerId="ADAL" clId="{4303B7B9-A00E-4C8F-8A1A-89BB013CC3D3}" dt="2022-01-05T10:10:08.283" v="4237" actId="14734"/>
        <pc:sldMkLst>
          <pc:docMk/>
          <pc:sldMk cId="3615446676" sldId="278"/>
        </pc:sldMkLst>
        <pc:graphicFrameChg chg="modGraphic">
          <ac:chgData name="Petříčková Zuzana" userId="1fd47075-5059-4c14-9baf-7f7627f72276" providerId="ADAL" clId="{4303B7B9-A00E-4C8F-8A1A-89BB013CC3D3}" dt="2022-01-05T10:10:08.283" v="4237" actId="14734"/>
          <ac:graphicFrameMkLst>
            <pc:docMk/>
            <pc:sldMk cId="3615446676" sldId="278"/>
            <ac:graphicFrameMk id="7" creationId="{63736701-E19A-40AA-A216-853FD458C1FD}"/>
          </ac:graphicFrameMkLst>
        </pc:graphicFrameChg>
      </pc:sldChg>
      <pc:sldChg chg="del">
        <pc:chgData name="Petříčková Zuzana" userId="1fd47075-5059-4c14-9baf-7f7627f72276" providerId="ADAL" clId="{4303B7B9-A00E-4C8F-8A1A-89BB013CC3D3}" dt="2022-01-07T06:46:09.868" v="6546" actId="47"/>
        <pc:sldMkLst>
          <pc:docMk/>
          <pc:sldMk cId="2436728289" sldId="347"/>
        </pc:sldMkLst>
      </pc:sldChg>
      <pc:sldChg chg="addSp del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3127145491" sldId="348"/>
        </pc:sldMkLst>
        <pc:spChg chg="add del mod ord">
          <ac:chgData name="Petříčková Zuzana" userId="1fd47075-5059-4c14-9baf-7f7627f72276" providerId="ADAL" clId="{4303B7B9-A00E-4C8F-8A1A-89BB013CC3D3}" dt="2022-01-07T06:33:30.222" v="6461" actId="478"/>
          <ac:spMkLst>
            <pc:docMk/>
            <pc:sldMk cId="3127145491" sldId="348"/>
            <ac:spMk id="2" creationId="{1F54BEE9-6CF9-4B5A-9522-6DEBE88CB26F}"/>
          </ac:spMkLst>
        </pc:spChg>
        <pc:spChg chg="mod">
          <ac:chgData name="Petříčková Zuzana" userId="1fd47075-5059-4c14-9baf-7f7627f72276" providerId="ADAL" clId="{4303B7B9-A00E-4C8F-8A1A-89BB013CC3D3}" dt="2022-01-07T06:35:30.069" v="6483" actId="255"/>
          <ac:spMkLst>
            <pc:docMk/>
            <pc:sldMk cId="3127145491" sldId="348"/>
            <ac:spMk id="3" creationId="{9CD6CAF0-E3BF-4CBD-B285-CED555E147A8}"/>
          </ac:spMkLst>
        </pc:spChg>
        <pc:spChg chg="mod">
          <ac:chgData name="Petříčková Zuzana" userId="1fd47075-5059-4c14-9baf-7f7627f72276" providerId="ADAL" clId="{4303B7B9-A00E-4C8F-8A1A-89BB013CC3D3}" dt="2022-01-07T06:35:46.770" v="6485" actId="255"/>
          <ac:spMkLst>
            <pc:docMk/>
            <pc:sldMk cId="3127145491" sldId="348"/>
            <ac:spMk id="4" creationId="{9F24FBA2-1576-4805-8028-CC6BA1FA92C4}"/>
          </ac:spMkLst>
        </pc:spChg>
        <pc:spChg chg="mod">
          <ac:chgData name="Petříčková Zuzana" userId="1fd47075-5059-4c14-9baf-7f7627f72276" providerId="ADAL" clId="{4303B7B9-A00E-4C8F-8A1A-89BB013CC3D3}" dt="2022-01-07T06:34:29.941" v="6474" actId="2711"/>
          <ac:spMkLst>
            <pc:docMk/>
            <pc:sldMk cId="3127145491" sldId="348"/>
            <ac:spMk id="7" creationId="{8B9F1E5B-D72D-4023-8F38-BAFC0B86BE7F}"/>
          </ac:spMkLst>
        </pc:spChg>
        <pc:spChg chg="mod">
          <ac:chgData name="Petříčková Zuzana" userId="1fd47075-5059-4c14-9baf-7f7627f72276" providerId="ADAL" clId="{4303B7B9-A00E-4C8F-8A1A-89BB013CC3D3}" dt="2022-01-07T06:34:36.208" v="6475" actId="2711"/>
          <ac:spMkLst>
            <pc:docMk/>
            <pc:sldMk cId="3127145491" sldId="348"/>
            <ac:spMk id="8" creationId="{05AA51F1-AC0B-46FD-9B36-CC7CA556B6AA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127145491" sldId="348"/>
            <ac:spMk id="13" creationId="{C09D694F-22DC-4D84-A4B3-AB2D77D83A71}"/>
          </ac:spMkLst>
        </pc:spChg>
        <pc:spChg chg="mod">
          <ac:chgData name="Petříčková Zuzana" userId="1fd47075-5059-4c14-9baf-7f7627f72276" providerId="ADAL" clId="{4303B7B9-A00E-4C8F-8A1A-89BB013CC3D3}" dt="2022-01-07T06:35:05.796" v="6478" actId="1076"/>
          <ac:spMkLst>
            <pc:docMk/>
            <pc:sldMk cId="3127145491" sldId="348"/>
            <ac:spMk id="14" creationId="{C8FD96EE-437E-4AD9-9B32-89B1B953183A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127145491" sldId="348"/>
            <ac:spMk id="15" creationId="{8D5354B8-2C80-4962-8693-5237773120FB}"/>
          </ac:spMkLst>
        </pc:spChg>
        <pc:cxnChg chg="mod">
          <ac:chgData name="Petříčková Zuzana" userId="1fd47075-5059-4c14-9baf-7f7627f72276" providerId="ADAL" clId="{4303B7B9-A00E-4C8F-8A1A-89BB013CC3D3}" dt="2022-01-07T06:35:10.436" v="6479" actId="14100"/>
          <ac:cxnSpMkLst>
            <pc:docMk/>
            <pc:sldMk cId="3127145491" sldId="348"/>
            <ac:cxnSpMk id="6" creationId="{732E59EA-A070-43EC-8A54-4B8C39A1CB06}"/>
          </ac:cxnSpMkLst>
        </pc:cxnChg>
        <pc:cxnChg chg="mod">
          <ac:chgData name="Petříčková Zuzana" userId="1fd47075-5059-4c14-9baf-7f7627f72276" providerId="ADAL" clId="{4303B7B9-A00E-4C8F-8A1A-89BB013CC3D3}" dt="2022-01-07T06:34:57.286" v="6476" actId="1076"/>
          <ac:cxnSpMkLst>
            <pc:docMk/>
            <pc:sldMk cId="3127145491" sldId="348"/>
            <ac:cxnSpMk id="19" creationId="{F0C527A4-899A-4C78-BE0A-18DC0F195E79}"/>
          </ac:cxnSpMkLst>
        </pc:cxnChg>
        <pc:cxnChg chg="mod">
          <ac:chgData name="Petříčková Zuzana" userId="1fd47075-5059-4c14-9baf-7f7627f72276" providerId="ADAL" clId="{4303B7B9-A00E-4C8F-8A1A-89BB013CC3D3}" dt="2022-01-07T06:35:00.252" v="6477" actId="1076"/>
          <ac:cxnSpMkLst>
            <pc:docMk/>
            <pc:sldMk cId="3127145491" sldId="348"/>
            <ac:cxnSpMk id="22" creationId="{B37927DE-8B8F-4F6A-BCAB-1466A9688CC0}"/>
          </ac:cxnSpMkLst>
        </pc:cxnChg>
        <pc:cxnChg chg="mod">
          <ac:chgData name="Petříčková Zuzana" userId="1fd47075-5059-4c14-9baf-7f7627f72276" providerId="ADAL" clId="{4303B7B9-A00E-4C8F-8A1A-89BB013CC3D3}" dt="2022-01-07T06:35:15.313" v="6480" actId="14100"/>
          <ac:cxnSpMkLst>
            <pc:docMk/>
            <pc:sldMk cId="3127145491" sldId="348"/>
            <ac:cxnSpMk id="26" creationId="{1A3C06C8-9E0B-4567-8E2C-A5DAB07C3504}"/>
          </ac:cxnSpMkLst>
        </pc:cxnChg>
      </pc:sldChg>
      <pc:sldChg chg="addSp del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3879602152" sldId="349"/>
        </pc:sldMkLst>
        <pc:spChg chg="add del mod ord">
          <ac:chgData name="Petříčková Zuzana" userId="1fd47075-5059-4c14-9baf-7f7627f72276" providerId="ADAL" clId="{4303B7B9-A00E-4C8F-8A1A-89BB013CC3D3}" dt="2022-01-07T06:35:55.053" v="6486" actId="478"/>
          <ac:spMkLst>
            <pc:docMk/>
            <pc:sldMk cId="3879602152" sldId="349"/>
            <ac:spMk id="2" creationId="{B2CEB6E0-B34C-4EC9-895E-481CEF9E78E2}"/>
          </ac:spMkLst>
        </pc:spChg>
        <pc:spChg chg="mod">
          <ac:chgData name="Petříčková Zuzana" userId="1fd47075-5059-4c14-9baf-7f7627f72276" providerId="ADAL" clId="{4303B7B9-A00E-4C8F-8A1A-89BB013CC3D3}" dt="2022-01-07T06:37:13.423" v="6497" actId="1076"/>
          <ac:spMkLst>
            <pc:docMk/>
            <pc:sldMk cId="3879602152" sldId="349"/>
            <ac:spMk id="3" creationId="{00000000-0000-0000-0000-000000000000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879602152" sldId="349"/>
            <ac:spMk id="7" creationId="{6D856C5A-8085-4239-A140-75B1F64803D8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879602152" sldId="349"/>
            <ac:spMk id="9" creationId="{373A2502-05F3-48E5-B9C9-1FFD40BE36F3}"/>
          </ac:spMkLst>
        </pc:spChg>
      </pc:sldChg>
      <pc:sldChg chg="addSp del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1627696292" sldId="350"/>
        </pc:sldMkLst>
        <pc:spChg chg="add del mod ord">
          <ac:chgData name="Petříčková Zuzana" userId="1fd47075-5059-4c14-9baf-7f7627f72276" providerId="ADAL" clId="{4303B7B9-A00E-4C8F-8A1A-89BB013CC3D3}" dt="2022-01-07T06:37:38.196" v="6498" actId="478"/>
          <ac:spMkLst>
            <pc:docMk/>
            <pc:sldMk cId="1627696292" sldId="350"/>
            <ac:spMk id="2" creationId="{C2B2BB6E-B6B7-4C6D-9E50-E0B8E39E2A2E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27696292" sldId="350"/>
            <ac:spMk id="7" creationId="{57BD7585-CBCA-47A1-9491-52CB3B874F52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27696292" sldId="350"/>
            <ac:spMk id="10" creationId="{8960AC77-DA29-4A56-87C9-9A0581B2C957}"/>
          </ac:spMkLst>
        </pc:spChg>
      </pc:sldChg>
      <pc:sldChg chg="addSp del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3442614020" sldId="351"/>
        </pc:sldMkLst>
        <pc:spChg chg="add del mod ord">
          <ac:chgData name="Petříčková Zuzana" userId="1fd47075-5059-4c14-9baf-7f7627f72276" providerId="ADAL" clId="{4303B7B9-A00E-4C8F-8A1A-89BB013CC3D3}" dt="2022-01-07T06:37:47.957" v="6500" actId="478"/>
          <ac:spMkLst>
            <pc:docMk/>
            <pc:sldMk cId="3442614020" sldId="351"/>
            <ac:spMk id="2" creationId="{7181A0B4-5B25-4575-BEC2-34132841A8D2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442614020" sldId="351"/>
            <ac:spMk id="9" creationId="{32DE1EC8-CE85-4884-9865-DCD2098D41D5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442614020" sldId="351"/>
            <ac:spMk id="13" creationId="{8350C7FF-95BC-4094-8EDA-CC17D8263099}"/>
          </ac:spMkLst>
        </pc:spChg>
      </pc:sldChg>
      <pc:sldChg chg="addSp del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490852443" sldId="352"/>
        </pc:sldMkLst>
        <pc:spChg chg="add del mod ord">
          <ac:chgData name="Petříčková Zuzana" userId="1fd47075-5059-4c14-9baf-7f7627f72276" providerId="ADAL" clId="{4303B7B9-A00E-4C8F-8A1A-89BB013CC3D3}" dt="2022-01-07T06:37:53.373" v="6501" actId="478"/>
          <ac:spMkLst>
            <pc:docMk/>
            <pc:sldMk cId="490852443" sldId="352"/>
            <ac:spMk id="2" creationId="{2CCC5431-4658-406A-8561-CD74EA34717C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490852443" sldId="352"/>
            <ac:spMk id="7" creationId="{1F429CA6-62A3-4BA3-AB64-8790894D3908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490852443" sldId="352"/>
            <ac:spMk id="9" creationId="{946E154B-B279-457A-B777-AC904520C7CC}"/>
          </ac:spMkLst>
        </pc:spChg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1680115159" sldId="354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80115159" sldId="354"/>
            <ac:spMk id="3" creationId="{F9270081-7AD8-4BF8-A56D-6F7959BCDB39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80115159" sldId="354"/>
            <ac:spMk id="6" creationId="{53C25F41-09F3-44F2-A653-60F786D07A8A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80115159" sldId="354"/>
            <ac:spMk id="10" creationId="{77035279-6206-4A2F-A462-DC6A15EA6594}"/>
          </ac:spMkLst>
        </pc:spChg>
      </pc:sldChg>
      <pc:sldChg chg="del">
        <pc:chgData name="Petříčková Zuzana" userId="1fd47075-5059-4c14-9baf-7f7627f72276" providerId="ADAL" clId="{4303B7B9-A00E-4C8F-8A1A-89BB013CC3D3}" dt="2022-01-07T06:46:00.749" v="6545" actId="2696"/>
        <pc:sldMkLst>
          <pc:docMk/>
          <pc:sldMk cId="3572310128" sldId="355"/>
        </pc:sldMkLst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3415880121" sldId="356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415880121" sldId="356"/>
            <ac:spMk id="3" creationId="{2042D181-3836-4F84-8002-BBB91B571B61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415880121" sldId="356"/>
            <ac:spMk id="8" creationId="{896C97D7-BD17-49CD-A882-6E458D534CD4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415880121" sldId="356"/>
            <ac:spMk id="14" creationId="{51AC4BCA-276F-476E-A767-F55DC3CF2658}"/>
          </ac:spMkLst>
        </pc:spChg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1607085020" sldId="357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07085020" sldId="357"/>
            <ac:spMk id="2" creationId="{1C006094-D811-481B-8788-06FAB2646D1E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07085020" sldId="357"/>
            <ac:spMk id="4" creationId="{45B1AB80-2CE2-4E62-A300-B6E3F8F432A3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607085020" sldId="357"/>
            <ac:spMk id="15" creationId="{ED1BA234-8899-40A2-9D33-D13A33F4831D}"/>
          </ac:spMkLst>
        </pc:spChg>
      </pc:sldChg>
      <pc:sldChg chg="del">
        <pc:chgData name="Petříčková Zuzana" userId="1fd47075-5059-4c14-9baf-7f7627f72276" providerId="ADAL" clId="{4303B7B9-A00E-4C8F-8A1A-89BB013CC3D3}" dt="2022-01-07T06:46:00.749" v="6545" actId="2696"/>
        <pc:sldMkLst>
          <pc:docMk/>
          <pc:sldMk cId="1190869660" sldId="358"/>
        </pc:sldMkLst>
      </pc:sldChg>
      <pc:sldChg chg="del">
        <pc:chgData name="Petříčková Zuzana" userId="1fd47075-5059-4c14-9baf-7f7627f72276" providerId="ADAL" clId="{4303B7B9-A00E-4C8F-8A1A-89BB013CC3D3}" dt="2022-01-07T06:46:00.749" v="6545" actId="2696"/>
        <pc:sldMkLst>
          <pc:docMk/>
          <pc:sldMk cId="3725722198" sldId="359"/>
        </pc:sldMkLst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1068538273" sldId="360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068538273" sldId="360"/>
            <ac:spMk id="2" creationId="{C7FF1506-BB8C-4963-9CAD-F5D292ED6BFE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068538273" sldId="360"/>
            <ac:spMk id="6" creationId="{FA1B5170-7BDB-43EB-ADB6-7DAAF3836C40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1068538273" sldId="360"/>
            <ac:spMk id="8" creationId="{A7CB4F06-5217-483B-B046-2F73D1321DFA}"/>
          </ac:spMkLst>
        </pc:spChg>
      </pc:sldChg>
      <pc:sldChg chg="modSp del mod">
        <pc:chgData name="Petříčková Zuzana" userId="1fd47075-5059-4c14-9baf-7f7627f72276" providerId="ADAL" clId="{4303B7B9-A00E-4C8F-8A1A-89BB013CC3D3}" dt="2022-01-07T06:50:31.573" v="6578" actId="47"/>
        <pc:sldMkLst>
          <pc:docMk/>
          <pc:sldMk cId="1712385181" sldId="361"/>
        </pc:sldMkLst>
        <pc:graphicFrameChg chg="modGraphic">
          <ac:chgData name="Petříčková Zuzana" userId="1fd47075-5059-4c14-9baf-7f7627f72276" providerId="ADAL" clId="{4303B7B9-A00E-4C8F-8A1A-89BB013CC3D3}" dt="2022-01-05T10:12:18.977" v="4249" actId="12385"/>
          <ac:graphicFrameMkLst>
            <pc:docMk/>
            <pc:sldMk cId="1712385181" sldId="361"/>
            <ac:graphicFrameMk id="10" creationId="{00000000-0000-0000-0000-000000000000}"/>
          </ac:graphicFrameMkLst>
        </pc:graphicFrameChg>
      </pc:sldChg>
      <pc:sldChg chg="addSp modSp add del mod modClrScheme chgLayout">
        <pc:chgData name="Petříčková Zuzana" userId="1fd47075-5059-4c14-9baf-7f7627f72276" providerId="ADAL" clId="{4303B7B9-A00E-4C8F-8A1A-89BB013CC3D3}" dt="2022-01-07T06:45:35.321" v="6543" actId="47"/>
        <pc:sldMkLst>
          <pc:docMk/>
          <pc:sldMk cId="389610241" sldId="362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89610241" sldId="362"/>
            <ac:spMk id="2" creationId="{4D31EEB9-4B06-42B0-9C21-50957FD472F5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89610241" sldId="362"/>
            <ac:spMk id="5" creationId="{35BCE787-118F-4D43-BA1A-2DF78BBB3AE0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89610241" sldId="362"/>
            <ac:spMk id="8" creationId="{B798D360-2D0F-462A-AB14-BD59EBA4EEFE}"/>
          </ac:spMkLst>
        </pc:spChg>
      </pc:sldChg>
      <pc:sldChg chg="addSp modSp add del mod modClrScheme chgLayout">
        <pc:chgData name="Petříčková Zuzana" userId="1fd47075-5059-4c14-9baf-7f7627f72276" providerId="ADAL" clId="{4303B7B9-A00E-4C8F-8A1A-89BB013CC3D3}" dt="2022-01-07T06:45:35.321" v="6543" actId="47"/>
        <pc:sldMkLst>
          <pc:docMk/>
          <pc:sldMk cId="3184198892" sldId="363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184198892" sldId="363"/>
            <ac:spMk id="2" creationId="{8A7CEF69-D6EA-45B6-B8DA-2F56E3CEF429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184198892" sldId="363"/>
            <ac:spMk id="5" creationId="{617E0E56-0C4F-4703-8E96-00BF8076D865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184198892" sldId="363"/>
            <ac:spMk id="9" creationId="{7C46207C-D27C-4FE4-8ADD-5C51CDE3D6BB}"/>
          </ac:spMkLst>
        </pc:spChg>
      </pc:sldChg>
      <pc:sldChg chg="modSp add mod modClrScheme chgLayout">
        <pc:chgData name="Petříčková Zuzana" userId="1fd47075-5059-4c14-9baf-7f7627f72276" providerId="ADAL" clId="{4303B7B9-A00E-4C8F-8A1A-89BB013CC3D3}" dt="2022-01-07T06:50:16.972" v="6576" actId="255"/>
        <pc:sldMkLst>
          <pc:docMk/>
          <pc:sldMk cId="606818712" sldId="365"/>
        </pc:sldMkLst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606818712" sldId="365"/>
            <ac:spMk id="5" creationId="{F6AC837D-6160-4B33-BB2A-62A66A6247CE}"/>
          </ac:spMkLst>
        </pc:spChg>
        <pc:spChg chg="mod ord">
          <ac:chgData name="Petříčková Zuzana" userId="1fd47075-5059-4c14-9baf-7f7627f72276" providerId="ADAL" clId="{4303B7B9-A00E-4C8F-8A1A-89BB013CC3D3}" dt="2022-01-07T06:50:16.972" v="6576" actId="255"/>
          <ac:spMkLst>
            <pc:docMk/>
            <pc:sldMk cId="606818712" sldId="365"/>
            <ac:spMk id="6" creationId="{1F52F5AB-235C-4F88-8304-AC7AD29B3827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606818712" sldId="365"/>
            <ac:spMk id="7" creationId="{830EEF82-D229-4AEB-A6CA-21484871C137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7T06:45:41.845" v="6544" actId="478"/>
        <pc:sldMkLst>
          <pc:docMk/>
          <pc:sldMk cId="214616227" sldId="366"/>
        </pc:sldMkLst>
        <pc:spChg chg="add del mod ord">
          <ac:chgData name="Petříčková Zuzana" userId="1fd47075-5059-4c14-9baf-7f7627f72276" providerId="ADAL" clId="{4303B7B9-A00E-4C8F-8A1A-89BB013CC3D3}" dt="2022-01-07T06:45:41.845" v="6544" actId="478"/>
          <ac:spMkLst>
            <pc:docMk/>
            <pc:sldMk cId="214616227" sldId="366"/>
            <ac:spMk id="3" creationId="{169932EE-2255-41D0-9F37-E881291F1AFE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14616227" sldId="366"/>
            <ac:spMk id="10" creationId="{29E78D71-DB86-41C7-8D63-4CB9CBDC47AE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14616227" sldId="366"/>
            <ac:spMk id="12" creationId="{4A0718D3-9BFC-48B1-A878-22F57A454BEE}"/>
          </ac:spMkLst>
        </pc:spChg>
      </pc:sldChg>
      <pc:sldChg chg="modSp mod">
        <pc:chgData name="Petříčková Zuzana" userId="1fd47075-5059-4c14-9baf-7f7627f72276" providerId="ADAL" clId="{4303B7B9-A00E-4C8F-8A1A-89BB013CC3D3}" dt="2022-01-07T18:11:29.701" v="7678" actId="255"/>
        <pc:sldMkLst>
          <pc:docMk/>
          <pc:sldMk cId="2544753956" sldId="367"/>
        </pc:sldMkLst>
        <pc:spChg chg="mod">
          <ac:chgData name="Petříčková Zuzana" userId="1fd47075-5059-4c14-9baf-7f7627f72276" providerId="ADAL" clId="{4303B7B9-A00E-4C8F-8A1A-89BB013CC3D3}" dt="2022-01-07T18:11:29.701" v="7678" actId="255"/>
          <ac:spMkLst>
            <pc:docMk/>
            <pc:sldMk cId="2544753956" sldId="367"/>
            <ac:spMk id="6" creationId="{2FE9C05E-F974-4A18-B41C-567A6E34C0A9}"/>
          </ac:spMkLst>
        </pc:spChg>
      </pc:sldChg>
      <pc:sldChg chg="add del">
        <pc:chgData name="Petříčková Zuzana" userId="1fd47075-5059-4c14-9baf-7f7627f72276" providerId="ADAL" clId="{4303B7B9-A00E-4C8F-8A1A-89BB013CC3D3}" dt="2022-01-05T10:14:20.129" v="4251"/>
        <pc:sldMkLst>
          <pc:docMk/>
          <pc:sldMk cId="3184108175" sldId="375"/>
        </pc:sldMkLst>
      </pc:sldChg>
      <pc:sldChg chg="modSp add mod ord">
        <pc:chgData name="Petříčková Zuzana" userId="1fd47075-5059-4c14-9baf-7f7627f72276" providerId="ADAL" clId="{4303B7B9-A00E-4C8F-8A1A-89BB013CC3D3}" dt="2022-01-04T14:46:15.717" v="1281"/>
        <pc:sldMkLst>
          <pc:docMk/>
          <pc:sldMk cId="3092761291" sldId="379"/>
        </pc:sldMkLst>
        <pc:spChg chg="mod">
          <ac:chgData name="Petříčková Zuzana" userId="1fd47075-5059-4c14-9baf-7f7627f72276" providerId="ADAL" clId="{4303B7B9-A00E-4C8F-8A1A-89BB013CC3D3}" dt="2022-01-04T14:45:36.681" v="1279" actId="2711"/>
          <ac:spMkLst>
            <pc:docMk/>
            <pc:sldMk cId="3092761291" sldId="379"/>
            <ac:spMk id="7" creationId="{E62C2CD8-89CD-47D0-9004-ABB8ED54BA2C}"/>
          </ac:spMkLst>
        </pc:spChg>
        <pc:spChg chg="mod">
          <ac:chgData name="Petříčková Zuzana" userId="1fd47075-5059-4c14-9baf-7f7627f72276" providerId="ADAL" clId="{4303B7B9-A00E-4C8F-8A1A-89BB013CC3D3}" dt="2022-01-04T14:45:11.301" v="1278" actId="113"/>
          <ac:spMkLst>
            <pc:docMk/>
            <pc:sldMk cId="3092761291" sldId="379"/>
            <ac:spMk id="8" creationId="{F275BED3-66DE-437B-8256-8531B528FC33}"/>
          </ac:spMkLst>
        </pc:spChg>
      </pc:sldChg>
      <pc:sldChg chg="addSp delSp modSp mod">
        <pc:chgData name="Petříčková Zuzana" userId="1fd47075-5059-4c14-9baf-7f7627f72276" providerId="ADAL" clId="{4303B7B9-A00E-4C8F-8A1A-89BB013CC3D3}" dt="2022-01-05T09:48:37.226" v="3979" actId="207"/>
        <pc:sldMkLst>
          <pc:docMk/>
          <pc:sldMk cId="2124109709" sldId="814"/>
        </pc:sldMkLst>
        <pc:spChg chg="mod">
          <ac:chgData name="Petříčková Zuzana" userId="1fd47075-5059-4c14-9baf-7f7627f72276" providerId="ADAL" clId="{4303B7B9-A00E-4C8F-8A1A-89BB013CC3D3}" dt="2022-01-05T09:48:37.226" v="3979" actId="207"/>
          <ac:spMkLst>
            <pc:docMk/>
            <pc:sldMk cId="2124109709" sldId="814"/>
            <ac:spMk id="2" creationId="{00000000-0000-0000-0000-000000000000}"/>
          </ac:spMkLst>
        </pc:spChg>
        <pc:picChg chg="del">
          <ac:chgData name="Petříčková Zuzana" userId="1fd47075-5059-4c14-9baf-7f7627f72276" providerId="ADAL" clId="{4303B7B9-A00E-4C8F-8A1A-89BB013CC3D3}" dt="2022-01-04T14:19:28.023" v="884" actId="478"/>
          <ac:picMkLst>
            <pc:docMk/>
            <pc:sldMk cId="2124109709" sldId="814"/>
            <ac:picMk id="4" creationId="{B0E3371D-6C1B-4E77-9212-D35F53D6D9C2}"/>
          </ac:picMkLst>
        </pc:picChg>
        <pc:picChg chg="add del mod">
          <ac:chgData name="Petříčková Zuzana" userId="1fd47075-5059-4c14-9baf-7f7627f72276" providerId="ADAL" clId="{4303B7B9-A00E-4C8F-8A1A-89BB013CC3D3}" dt="2022-01-04T14:19:28.546" v="885" actId="478"/>
          <ac:picMkLst>
            <pc:docMk/>
            <pc:sldMk cId="2124109709" sldId="814"/>
            <ac:picMk id="6" creationId="{FC85AAD6-B66A-4492-A3BC-21171071DAD7}"/>
          </ac:picMkLst>
        </pc:picChg>
        <pc:picChg chg="add del mod">
          <ac:chgData name="Petříčková Zuzana" userId="1fd47075-5059-4c14-9baf-7f7627f72276" providerId="ADAL" clId="{4303B7B9-A00E-4C8F-8A1A-89BB013CC3D3}" dt="2022-01-04T14:19:13.571" v="875"/>
          <ac:picMkLst>
            <pc:docMk/>
            <pc:sldMk cId="2124109709" sldId="814"/>
            <ac:picMk id="7" creationId="{5005EF25-B469-4814-8E7D-E310CBBBE008}"/>
          </ac:picMkLst>
        </pc:picChg>
        <pc:picChg chg="mod ord modCrop">
          <ac:chgData name="Petříčková Zuzana" userId="1fd47075-5059-4c14-9baf-7f7627f72276" providerId="ADAL" clId="{4303B7B9-A00E-4C8F-8A1A-89BB013CC3D3}" dt="2022-01-05T09:48:31.885" v="3977" actId="732"/>
          <ac:picMkLst>
            <pc:docMk/>
            <pc:sldMk cId="2124109709" sldId="814"/>
            <ac:picMk id="8" creationId="{EDD4CEAE-9FC4-4B32-A4C2-F8B79727BD0D}"/>
          </ac:picMkLst>
        </pc:picChg>
        <pc:picChg chg="add mod">
          <ac:chgData name="Petříčková Zuzana" userId="1fd47075-5059-4c14-9baf-7f7627f72276" providerId="ADAL" clId="{4303B7B9-A00E-4C8F-8A1A-89BB013CC3D3}" dt="2022-01-04T14:19:45.713" v="893" actId="14100"/>
          <ac:picMkLst>
            <pc:docMk/>
            <pc:sldMk cId="2124109709" sldId="814"/>
            <ac:picMk id="9" creationId="{36F4ABC2-0E2E-409A-B23D-6C9721F803D2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6T19:08:33.254" v="6417" actId="14734"/>
        <pc:sldMkLst>
          <pc:docMk/>
          <pc:sldMk cId="212643374" sldId="861"/>
        </pc:sldMkLst>
        <pc:spChg chg="mod">
          <ac:chgData name="Petříčková Zuzana" userId="1fd47075-5059-4c14-9baf-7f7627f72276" providerId="ADAL" clId="{4303B7B9-A00E-4C8F-8A1A-89BB013CC3D3}" dt="2022-01-04T13:24:15.566" v="145" actId="20577"/>
          <ac:spMkLst>
            <pc:docMk/>
            <pc:sldMk cId="212643374" sldId="861"/>
            <ac:spMk id="2" creationId="{CF4084D3-8855-4763-9229-265250FF811B}"/>
          </ac:spMkLst>
        </pc:spChg>
        <pc:spChg chg="del mod">
          <ac:chgData name="Petříčková Zuzana" userId="1fd47075-5059-4c14-9baf-7f7627f72276" providerId="ADAL" clId="{4303B7B9-A00E-4C8F-8A1A-89BB013CC3D3}" dt="2022-01-06T19:05:07.776" v="6299" actId="478"/>
          <ac:spMkLst>
            <pc:docMk/>
            <pc:sldMk cId="212643374" sldId="861"/>
            <ac:spMk id="9" creationId="{05CBF725-6B17-49DE-B1D2-9CE2CABE851C}"/>
          </ac:spMkLst>
        </pc:spChg>
        <pc:spChg chg="del mod">
          <ac:chgData name="Petříčková Zuzana" userId="1fd47075-5059-4c14-9baf-7f7627f72276" providerId="ADAL" clId="{4303B7B9-A00E-4C8F-8A1A-89BB013CC3D3}" dt="2022-01-06T19:05:06.514" v="6298" actId="478"/>
          <ac:spMkLst>
            <pc:docMk/>
            <pc:sldMk cId="212643374" sldId="861"/>
            <ac:spMk id="11" creationId="{E8436759-041D-4DB6-BA57-0E542AB112E2}"/>
          </ac:spMkLst>
        </pc:spChg>
        <pc:spChg chg="mod">
          <ac:chgData name="Petříčková Zuzana" userId="1fd47075-5059-4c14-9baf-7f7627f72276" providerId="ADAL" clId="{4303B7B9-A00E-4C8F-8A1A-89BB013CC3D3}" dt="2022-01-06T19:08:00.432" v="6402" actId="1076"/>
          <ac:spMkLst>
            <pc:docMk/>
            <pc:sldMk cId="212643374" sldId="861"/>
            <ac:spMk id="12" creationId="{FFFA219C-B893-4E33-BC3A-6EAED114C27A}"/>
          </ac:spMkLst>
        </pc:spChg>
        <pc:graphicFrameChg chg="add mod modGraphic">
          <ac:chgData name="Petříčková Zuzana" userId="1fd47075-5059-4c14-9baf-7f7627f72276" providerId="ADAL" clId="{4303B7B9-A00E-4C8F-8A1A-89BB013CC3D3}" dt="2022-01-06T19:08:33.254" v="6417" actId="14734"/>
          <ac:graphicFrameMkLst>
            <pc:docMk/>
            <pc:sldMk cId="212643374" sldId="861"/>
            <ac:graphicFrameMk id="10" creationId="{95268202-19EF-4187-A71A-7551A1922D70}"/>
          </ac:graphicFrameMkLst>
        </pc:graphicFrameChg>
        <pc:picChg chg="mod modCrop">
          <ac:chgData name="Petříčková Zuzana" userId="1fd47075-5059-4c14-9baf-7f7627f72276" providerId="ADAL" clId="{4303B7B9-A00E-4C8F-8A1A-89BB013CC3D3}" dt="2022-01-06T19:07:58.286" v="6401" actId="1076"/>
          <ac:picMkLst>
            <pc:docMk/>
            <pc:sldMk cId="212643374" sldId="861"/>
            <ac:picMk id="8" creationId="{A85CAF15-6A54-4A77-BD6C-F27D671F3D77}"/>
          </ac:picMkLst>
        </pc:picChg>
        <pc:picChg chg="add mod modCrop">
          <ac:chgData name="Petříčková Zuzana" userId="1fd47075-5059-4c14-9baf-7f7627f72276" providerId="ADAL" clId="{4303B7B9-A00E-4C8F-8A1A-89BB013CC3D3}" dt="2022-01-06T19:08:02.967" v="6404" actId="1076"/>
          <ac:picMkLst>
            <pc:docMk/>
            <pc:sldMk cId="212643374" sldId="861"/>
            <ac:picMk id="13" creationId="{FD24F54A-FBA7-47E4-A89E-2683B8253B37}"/>
          </ac:picMkLst>
        </pc:picChg>
        <pc:cxnChg chg="mod">
          <ac:chgData name="Petříčková Zuzana" userId="1fd47075-5059-4c14-9baf-7f7627f72276" providerId="ADAL" clId="{4303B7B9-A00E-4C8F-8A1A-89BB013CC3D3}" dt="2022-01-06T19:08:02.102" v="6403" actId="1076"/>
          <ac:cxnSpMkLst>
            <pc:docMk/>
            <pc:sldMk cId="212643374" sldId="861"/>
            <ac:cxnSpMk id="4" creationId="{75D4EE83-43A5-4326-8533-E94EEF9D34F0}"/>
          </ac:cxnSpMkLst>
        </pc:cxnChg>
      </pc:sldChg>
      <pc:sldChg chg="modSp add del mod modClrScheme chgLayout">
        <pc:chgData name="Petříčková Zuzana" userId="1fd47075-5059-4c14-9baf-7f7627f72276" providerId="ADAL" clId="{4303B7B9-A00E-4C8F-8A1A-89BB013CC3D3}" dt="2022-01-05T10:17:13.344" v="4363" actId="47"/>
        <pc:sldMkLst>
          <pc:docMk/>
          <pc:sldMk cId="2833045521" sldId="878"/>
        </pc:sldMkLst>
        <pc:spChg chg="mod ord">
          <ac:chgData name="Petříčková Zuzana" userId="1fd47075-5059-4c14-9baf-7f7627f72276" providerId="ADAL" clId="{4303B7B9-A00E-4C8F-8A1A-89BB013CC3D3}" dt="2022-01-05T10:14:38.633" v="4254" actId="700"/>
          <ac:spMkLst>
            <pc:docMk/>
            <pc:sldMk cId="2833045521" sldId="878"/>
            <ac:spMk id="2" creationId="{05885A78-1FA0-48A3-99FC-C193923439F2}"/>
          </ac:spMkLst>
        </pc:spChg>
        <pc:spChg chg="mod ord">
          <ac:chgData name="Petříčková Zuzana" userId="1fd47075-5059-4c14-9baf-7f7627f72276" providerId="ADAL" clId="{4303B7B9-A00E-4C8F-8A1A-89BB013CC3D3}" dt="2022-01-05T10:15:04.093" v="4264" actId="5793"/>
          <ac:spMkLst>
            <pc:docMk/>
            <pc:sldMk cId="2833045521" sldId="878"/>
            <ac:spMk id="3" creationId="{226B352E-7AC2-4CB6-8A6D-53FE66231102}"/>
          </ac:spMkLst>
        </pc:spChg>
      </pc:sldChg>
      <pc:sldChg chg="modSp mod">
        <pc:chgData name="Petříčková Zuzana" userId="1fd47075-5059-4c14-9baf-7f7627f72276" providerId="ADAL" clId="{4303B7B9-A00E-4C8F-8A1A-89BB013CC3D3}" dt="2022-01-07T09:14:33.717" v="6659" actId="207"/>
        <pc:sldMkLst>
          <pc:docMk/>
          <pc:sldMk cId="3986912814" sldId="881"/>
        </pc:sldMkLst>
        <pc:graphicFrameChg chg="modGraphic">
          <ac:chgData name="Petříčková Zuzana" userId="1fd47075-5059-4c14-9baf-7f7627f72276" providerId="ADAL" clId="{4303B7B9-A00E-4C8F-8A1A-89BB013CC3D3}" dt="2022-01-07T09:14:33.717" v="6659" actId="207"/>
          <ac:graphicFrameMkLst>
            <pc:docMk/>
            <pc:sldMk cId="3986912814" sldId="881"/>
            <ac:graphicFrameMk id="6" creationId="{4318B45A-B38F-4284-B452-DE192A2122D4}"/>
          </ac:graphicFrameMkLst>
        </pc:graphicFrameChg>
      </pc:sldChg>
      <pc:sldChg chg="add del">
        <pc:chgData name="Petříčková Zuzana" userId="1fd47075-5059-4c14-9baf-7f7627f72276" providerId="ADAL" clId="{4303B7B9-A00E-4C8F-8A1A-89BB013CC3D3}" dt="2022-01-06T12:18:05.569" v="4788" actId="47"/>
        <pc:sldMkLst>
          <pc:docMk/>
          <pc:sldMk cId="816022794" sldId="882"/>
        </pc:sldMkLst>
      </pc:sldChg>
      <pc:sldChg chg="add del">
        <pc:chgData name="Petříčková Zuzana" userId="1fd47075-5059-4c14-9baf-7f7627f72276" providerId="ADAL" clId="{4303B7B9-A00E-4C8F-8A1A-89BB013CC3D3}" dt="2022-01-04T16:31:41.835" v="3318" actId="47"/>
        <pc:sldMkLst>
          <pc:docMk/>
          <pc:sldMk cId="3595207230" sldId="924"/>
        </pc:sldMkLst>
      </pc:sldChg>
      <pc:sldChg chg="add del">
        <pc:chgData name="Petříčková Zuzana" userId="1fd47075-5059-4c14-9baf-7f7627f72276" providerId="ADAL" clId="{4303B7B9-A00E-4C8F-8A1A-89BB013CC3D3}" dt="2022-01-06T12:18:09.853" v="4789" actId="47"/>
        <pc:sldMkLst>
          <pc:docMk/>
          <pc:sldMk cId="3371508693" sldId="933"/>
        </pc:sldMkLst>
      </pc:sldChg>
      <pc:sldChg chg="modSp mod ord">
        <pc:chgData name="Petříčková Zuzana" userId="1fd47075-5059-4c14-9baf-7f7627f72276" providerId="ADAL" clId="{4303B7B9-A00E-4C8F-8A1A-89BB013CC3D3}" dt="2022-01-04T14:15:29.644" v="819" actId="20577"/>
        <pc:sldMkLst>
          <pc:docMk/>
          <pc:sldMk cId="66603392" sldId="934"/>
        </pc:sldMkLst>
        <pc:spChg chg="mod">
          <ac:chgData name="Petříčková Zuzana" userId="1fd47075-5059-4c14-9baf-7f7627f72276" providerId="ADAL" clId="{4303B7B9-A00E-4C8F-8A1A-89BB013CC3D3}" dt="2022-01-04T13:55:22.257" v="664" actId="20577"/>
          <ac:spMkLst>
            <pc:docMk/>
            <pc:sldMk cId="66603392" sldId="934"/>
            <ac:spMk id="2" creationId="{00000000-0000-0000-0000-000000000000}"/>
          </ac:spMkLst>
        </pc:spChg>
        <pc:spChg chg="mod">
          <ac:chgData name="Petříčková Zuzana" userId="1fd47075-5059-4c14-9baf-7f7627f72276" providerId="ADAL" clId="{4303B7B9-A00E-4C8F-8A1A-89BB013CC3D3}" dt="2022-01-04T14:15:29.644" v="819" actId="20577"/>
          <ac:spMkLst>
            <pc:docMk/>
            <pc:sldMk cId="66603392" sldId="934"/>
            <ac:spMk id="10" creationId="{F724C7A3-F2F7-468A-954A-B63E38DA5633}"/>
          </ac:spMkLst>
        </pc:spChg>
      </pc:sldChg>
      <pc:sldChg chg="del">
        <pc:chgData name="Petříčková Zuzana" userId="1fd47075-5059-4c14-9baf-7f7627f72276" providerId="ADAL" clId="{4303B7B9-A00E-4C8F-8A1A-89BB013CC3D3}" dt="2022-01-04T13:54:53.935" v="644" actId="47"/>
        <pc:sldMkLst>
          <pc:docMk/>
          <pc:sldMk cId="3469253161" sldId="935"/>
        </pc:sldMkLst>
      </pc:sldChg>
      <pc:sldChg chg="modSp mod">
        <pc:chgData name="Petříčková Zuzana" userId="1fd47075-5059-4c14-9baf-7f7627f72276" providerId="ADAL" clId="{4303B7B9-A00E-4C8F-8A1A-89BB013CC3D3}" dt="2022-01-04T14:52:29.273" v="1518" actId="20577"/>
        <pc:sldMkLst>
          <pc:docMk/>
          <pc:sldMk cId="3969752831" sldId="963"/>
        </pc:sldMkLst>
        <pc:spChg chg="mod">
          <ac:chgData name="Petříčková Zuzana" userId="1fd47075-5059-4c14-9baf-7f7627f72276" providerId="ADAL" clId="{4303B7B9-A00E-4C8F-8A1A-89BB013CC3D3}" dt="2022-01-04T14:52:29.273" v="1518" actId="20577"/>
          <ac:spMkLst>
            <pc:docMk/>
            <pc:sldMk cId="3969752831" sldId="963"/>
            <ac:spMk id="4" creationId="{4AD35D95-6CD9-4CFD-836F-A04324CAE618}"/>
          </ac:spMkLst>
        </pc:spChg>
      </pc:sldChg>
      <pc:sldChg chg="del">
        <pc:chgData name="Petříčková Zuzana" userId="1fd47075-5059-4c14-9baf-7f7627f72276" providerId="ADAL" clId="{4303B7B9-A00E-4C8F-8A1A-89BB013CC3D3}" dt="2022-01-04T14:29:45.910" v="1211" actId="47"/>
        <pc:sldMkLst>
          <pc:docMk/>
          <pc:sldMk cId="3740396910" sldId="964"/>
        </pc:sldMkLst>
      </pc:sldChg>
      <pc:sldChg chg="modSp mod modClrScheme chgLayout">
        <pc:chgData name="Petříčková Zuzana" userId="1fd47075-5059-4c14-9baf-7f7627f72276" providerId="ADAL" clId="{4303B7B9-A00E-4C8F-8A1A-89BB013CC3D3}" dt="2022-01-07T18:09:12.291" v="7655" actId="207"/>
        <pc:sldMkLst>
          <pc:docMk/>
          <pc:sldMk cId="2584459126" sldId="990"/>
        </pc:sldMkLst>
        <pc:spChg chg="mod ord">
          <ac:chgData name="Petříčková Zuzana" userId="1fd47075-5059-4c14-9baf-7f7627f72276" providerId="ADAL" clId="{4303B7B9-A00E-4C8F-8A1A-89BB013CC3D3}" dt="2022-01-05T09:51:49.755" v="4002" actId="700"/>
          <ac:spMkLst>
            <pc:docMk/>
            <pc:sldMk cId="2584459126" sldId="990"/>
            <ac:spMk id="4" creationId="{5CFF63EA-6B9C-48C7-987E-0520BF08E9C6}"/>
          </ac:spMkLst>
        </pc:spChg>
        <pc:spChg chg="mod ord">
          <ac:chgData name="Petříčková Zuzana" userId="1fd47075-5059-4c14-9baf-7f7627f72276" providerId="ADAL" clId="{4303B7B9-A00E-4C8F-8A1A-89BB013CC3D3}" dt="2022-01-05T10:04:51.178" v="4179" actId="20577"/>
          <ac:spMkLst>
            <pc:docMk/>
            <pc:sldMk cId="2584459126" sldId="990"/>
            <ac:spMk id="5" creationId="{36B3C854-C5F1-4157-B103-80546044B3FA}"/>
          </ac:spMkLst>
        </pc:spChg>
        <pc:spChg chg="mod ord">
          <ac:chgData name="Petříčková Zuzana" userId="1fd47075-5059-4c14-9baf-7f7627f72276" providerId="ADAL" clId="{4303B7B9-A00E-4C8F-8A1A-89BB013CC3D3}" dt="2022-01-05T09:51:49.755" v="4002" actId="700"/>
          <ac:spMkLst>
            <pc:docMk/>
            <pc:sldMk cId="2584459126" sldId="990"/>
            <ac:spMk id="7" creationId="{D55B9D09-9346-43D9-B7D6-04E6ED658D62}"/>
          </ac:spMkLst>
        </pc:spChg>
        <pc:graphicFrameChg chg="mod modGraphic">
          <ac:chgData name="Petříčková Zuzana" userId="1fd47075-5059-4c14-9baf-7f7627f72276" providerId="ADAL" clId="{4303B7B9-A00E-4C8F-8A1A-89BB013CC3D3}" dt="2022-01-07T18:09:12.291" v="7655" actId="207"/>
          <ac:graphicFrameMkLst>
            <pc:docMk/>
            <pc:sldMk cId="2584459126" sldId="990"/>
            <ac:graphicFrameMk id="6" creationId="{FD3591C9-DCEF-4F39-94E7-36BD3EE62F12}"/>
          </ac:graphicFrameMkLst>
        </pc:graphicFrameChg>
      </pc:sldChg>
      <pc:sldChg chg="addSp delSp modSp mod">
        <pc:chgData name="Petříčková Zuzana" userId="1fd47075-5059-4c14-9baf-7f7627f72276" providerId="ADAL" clId="{4303B7B9-A00E-4C8F-8A1A-89BB013CC3D3}" dt="2022-01-07T09:05:46.011" v="6604" actId="1076"/>
        <pc:sldMkLst>
          <pc:docMk/>
          <pc:sldMk cId="3797224821" sldId="993"/>
        </pc:sldMkLst>
        <pc:spChg chg="add del mod">
          <ac:chgData name="Petříčková Zuzana" userId="1fd47075-5059-4c14-9baf-7f7627f72276" providerId="ADAL" clId="{4303B7B9-A00E-4C8F-8A1A-89BB013CC3D3}" dt="2022-01-07T09:05:46.011" v="6604" actId="1076"/>
          <ac:spMkLst>
            <pc:docMk/>
            <pc:sldMk cId="3797224821" sldId="993"/>
            <ac:spMk id="2" creationId="{00000000-0000-0000-0000-000000000000}"/>
          </ac:spMkLst>
        </pc:spChg>
        <pc:spChg chg="add del mod">
          <ac:chgData name="Petříčková Zuzana" userId="1fd47075-5059-4c14-9baf-7f7627f72276" providerId="ADAL" clId="{4303B7B9-A00E-4C8F-8A1A-89BB013CC3D3}" dt="2022-01-04T16:17:21.430" v="3027"/>
          <ac:spMkLst>
            <pc:docMk/>
            <pc:sldMk cId="3797224821" sldId="993"/>
            <ac:spMk id="9" creationId="{36B51872-53CB-4BF5-8D83-24F9FA4A7C85}"/>
          </ac:spMkLst>
        </pc:spChg>
        <pc:spChg chg="add del mod">
          <ac:chgData name="Petříčková Zuzana" userId="1fd47075-5059-4c14-9baf-7f7627f72276" providerId="ADAL" clId="{4303B7B9-A00E-4C8F-8A1A-89BB013CC3D3}" dt="2022-01-04T16:17:21.430" v="3027"/>
          <ac:spMkLst>
            <pc:docMk/>
            <pc:sldMk cId="3797224821" sldId="993"/>
            <ac:spMk id="10" creationId="{A29A4FF3-461B-413C-B7FB-E2E91E4B5B1C}"/>
          </ac:spMkLst>
        </pc:spChg>
        <pc:spChg chg="mod">
          <ac:chgData name="Petříčková Zuzana" userId="1fd47075-5059-4c14-9baf-7f7627f72276" providerId="ADAL" clId="{4303B7B9-A00E-4C8F-8A1A-89BB013CC3D3}" dt="2022-01-07T09:05:37.957" v="6602" actId="1076"/>
          <ac:spMkLst>
            <pc:docMk/>
            <pc:sldMk cId="3797224821" sldId="993"/>
            <ac:spMk id="12" creationId="{00000000-0000-0000-0000-000000000000}"/>
          </ac:spMkLst>
        </pc:spChg>
        <pc:graphicFrameChg chg="add del mod modGraphic">
          <ac:chgData name="Petříčková Zuzana" userId="1fd47075-5059-4c14-9baf-7f7627f72276" providerId="ADAL" clId="{4303B7B9-A00E-4C8F-8A1A-89BB013CC3D3}" dt="2022-01-04T16:17:21.430" v="3027"/>
          <ac:graphicFrameMkLst>
            <pc:docMk/>
            <pc:sldMk cId="3797224821" sldId="993"/>
            <ac:graphicFrameMk id="7" creationId="{AF294738-61FC-4E61-B766-3F2ED53C14C5}"/>
          </ac:graphicFrameMkLst>
        </pc:graphicFrameChg>
        <pc:picChg chg="mod">
          <ac:chgData name="Petříčková Zuzana" userId="1fd47075-5059-4c14-9baf-7f7627f72276" providerId="ADAL" clId="{4303B7B9-A00E-4C8F-8A1A-89BB013CC3D3}" dt="2022-01-04T16:17:23.995" v="3033" actId="14100"/>
          <ac:picMkLst>
            <pc:docMk/>
            <pc:sldMk cId="3797224821" sldId="993"/>
            <ac:picMk id="34879" creationId="{00000000-0000-0000-0000-000000000000}"/>
          </ac:picMkLst>
        </pc:picChg>
        <pc:cxnChg chg="add del mod">
          <ac:chgData name="Petříčková Zuzana" userId="1fd47075-5059-4c14-9baf-7f7627f72276" providerId="ADAL" clId="{4303B7B9-A00E-4C8F-8A1A-89BB013CC3D3}" dt="2022-01-04T16:17:21.430" v="3027"/>
          <ac:cxnSpMkLst>
            <pc:docMk/>
            <pc:sldMk cId="3797224821" sldId="993"/>
            <ac:cxnSpMk id="11" creationId="{A69F70F8-9299-40FD-95B2-83BF2976E0A5}"/>
          </ac:cxnSpMkLst>
        </pc:cxnChg>
        <pc:cxnChg chg="add del mod">
          <ac:chgData name="Petříčková Zuzana" userId="1fd47075-5059-4c14-9baf-7f7627f72276" providerId="ADAL" clId="{4303B7B9-A00E-4C8F-8A1A-89BB013CC3D3}" dt="2022-01-04T16:17:21.430" v="3027"/>
          <ac:cxnSpMkLst>
            <pc:docMk/>
            <pc:sldMk cId="3797224821" sldId="993"/>
            <ac:cxnSpMk id="13" creationId="{947CFFB1-CEF0-4652-9F7E-0AAB666AB110}"/>
          </ac:cxnSpMkLst>
        </pc:cxnChg>
        <pc:cxnChg chg="add del mod">
          <ac:chgData name="Petříčková Zuzana" userId="1fd47075-5059-4c14-9baf-7f7627f72276" providerId="ADAL" clId="{4303B7B9-A00E-4C8F-8A1A-89BB013CC3D3}" dt="2022-01-04T16:17:21.430" v="3027"/>
          <ac:cxnSpMkLst>
            <pc:docMk/>
            <pc:sldMk cId="3797224821" sldId="993"/>
            <ac:cxnSpMk id="14" creationId="{51A1D18F-AA6A-4D80-AC92-9BB0348B9FAA}"/>
          </ac:cxnSpMkLst>
        </pc:cxnChg>
      </pc:sldChg>
      <pc:sldChg chg="modSp mod">
        <pc:chgData name="Petříčková Zuzana" userId="1fd47075-5059-4c14-9baf-7f7627f72276" providerId="ADAL" clId="{4303B7B9-A00E-4C8F-8A1A-89BB013CC3D3}" dt="2022-01-05T09:55:11.815" v="4066" actId="207"/>
        <pc:sldMkLst>
          <pc:docMk/>
          <pc:sldMk cId="1223847696" sldId="994"/>
        </pc:sldMkLst>
        <pc:graphicFrameChg chg="mod modGraphic">
          <ac:chgData name="Petříčková Zuzana" userId="1fd47075-5059-4c14-9baf-7f7627f72276" providerId="ADAL" clId="{4303B7B9-A00E-4C8F-8A1A-89BB013CC3D3}" dt="2022-01-05T09:55:11.815" v="4066" actId="207"/>
          <ac:graphicFrameMkLst>
            <pc:docMk/>
            <pc:sldMk cId="1223847696" sldId="994"/>
            <ac:graphicFrameMk id="11" creationId="{B7CBEDCF-C485-45FB-BFFC-926F97E5950E}"/>
          </ac:graphicFrameMkLst>
        </pc:graphicFrameChg>
      </pc:sldChg>
      <pc:sldChg chg="addSp delSp modSp mod modClrScheme chgLayout">
        <pc:chgData name="Petříčková Zuzana" userId="1fd47075-5059-4c14-9baf-7f7627f72276" providerId="ADAL" clId="{4303B7B9-A00E-4C8F-8A1A-89BB013CC3D3}" dt="2022-01-05T09:59:26.116" v="4155" actId="1076"/>
        <pc:sldMkLst>
          <pc:docMk/>
          <pc:sldMk cId="3723583343" sldId="995"/>
        </pc:sldMkLst>
        <pc:spChg chg="add del mod ord">
          <ac:chgData name="Petříčková Zuzana" userId="1fd47075-5059-4c14-9baf-7f7627f72276" providerId="ADAL" clId="{4303B7B9-A00E-4C8F-8A1A-89BB013CC3D3}" dt="2022-01-05T09:56:07.964" v="4075" actId="478"/>
          <ac:spMkLst>
            <pc:docMk/>
            <pc:sldMk cId="3723583343" sldId="995"/>
            <ac:spMk id="5" creationId="{4EC1A3FE-9A1B-4DAC-8838-D66538F32E1C}"/>
          </ac:spMkLst>
        </pc:spChg>
        <pc:spChg chg="mod ord">
          <ac:chgData name="Petříčková Zuzana" userId="1fd47075-5059-4c14-9baf-7f7627f72276" providerId="ADAL" clId="{4303B7B9-A00E-4C8F-8A1A-89BB013CC3D3}" dt="2022-01-05T09:56:04.201" v="4074" actId="700"/>
          <ac:spMkLst>
            <pc:docMk/>
            <pc:sldMk cId="3723583343" sldId="995"/>
            <ac:spMk id="8" creationId="{036B5102-88D5-4F47-A5A7-DE9A2EB0AE37}"/>
          </ac:spMkLst>
        </pc:spChg>
        <pc:spChg chg="mod">
          <ac:chgData name="Petříčková Zuzana" userId="1fd47075-5059-4c14-9baf-7f7627f72276" providerId="ADAL" clId="{4303B7B9-A00E-4C8F-8A1A-89BB013CC3D3}" dt="2022-01-05T09:59:24.500" v="4154" actId="1076"/>
          <ac:spMkLst>
            <pc:docMk/>
            <pc:sldMk cId="3723583343" sldId="995"/>
            <ac:spMk id="9" creationId="{00000000-0000-0000-0000-000000000000}"/>
          </ac:spMkLst>
        </pc:spChg>
        <pc:spChg chg="mod">
          <ac:chgData name="Petříčková Zuzana" userId="1fd47075-5059-4c14-9baf-7f7627f72276" providerId="ADAL" clId="{4303B7B9-A00E-4C8F-8A1A-89BB013CC3D3}" dt="2022-01-05T09:59:22.187" v="4153" actId="1076"/>
          <ac:spMkLst>
            <pc:docMk/>
            <pc:sldMk cId="3723583343" sldId="995"/>
            <ac:spMk id="11" creationId="{00000000-0000-0000-0000-000000000000}"/>
          </ac:spMkLst>
        </pc:spChg>
        <pc:spChg chg="mod ord">
          <ac:chgData name="Petříčková Zuzana" userId="1fd47075-5059-4c14-9baf-7f7627f72276" providerId="ADAL" clId="{4303B7B9-A00E-4C8F-8A1A-89BB013CC3D3}" dt="2022-01-05T09:56:04.201" v="4074" actId="700"/>
          <ac:spMkLst>
            <pc:docMk/>
            <pc:sldMk cId="3723583343" sldId="995"/>
            <ac:spMk id="12" creationId="{29EF630A-9123-4DBF-B8E7-8CFC6431D521}"/>
          </ac:spMkLst>
        </pc:spChg>
        <pc:graphicFrameChg chg="mod">
          <ac:chgData name="Petříčková Zuzana" userId="1fd47075-5059-4c14-9baf-7f7627f72276" providerId="ADAL" clId="{4303B7B9-A00E-4C8F-8A1A-89BB013CC3D3}" dt="2022-01-05T09:59:26.116" v="4155" actId="1076"/>
          <ac:graphicFrameMkLst>
            <pc:docMk/>
            <pc:sldMk cId="3723583343" sldId="995"/>
            <ac:graphicFrameMk id="2" creationId="{00000000-0000-0000-0000-000000000000}"/>
          </ac:graphicFrameMkLst>
        </pc:graphicFrameChg>
        <pc:graphicFrameChg chg="mod">
          <ac:chgData name="Petříčková Zuzana" userId="1fd47075-5059-4c14-9baf-7f7627f72276" providerId="ADAL" clId="{4303B7B9-A00E-4C8F-8A1A-89BB013CC3D3}" dt="2022-01-05T09:59:10.052" v="4148" actId="1076"/>
          <ac:graphicFrameMkLst>
            <pc:docMk/>
            <pc:sldMk cId="3723583343" sldId="995"/>
            <ac:graphicFrameMk id="3" creationId="{00000000-0000-0000-0000-000000000000}"/>
          </ac:graphicFrameMkLst>
        </pc:graphicFrameChg>
        <pc:graphicFrameChg chg="del modGraphic">
          <ac:chgData name="Petříčková Zuzana" userId="1fd47075-5059-4c14-9baf-7f7627f72276" providerId="ADAL" clId="{4303B7B9-A00E-4C8F-8A1A-89BB013CC3D3}" dt="2022-01-05T09:56:08.803" v="4077" actId="478"/>
          <ac:graphicFrameMkLst>
            <pc:docMk/>
            <pc:sldMk cId="3723583343" sldId="995"/>
            <ac:graphicFrameMk id="4" creationId="{44999BD1-1F00-40D7-B9A4-DADF61320909}"/>
          </ac:graphicFrameMkLst>
        </pc:graphicFrameChg>
        <pc:graphicFrameChg chg="mod modGraphic">
          <ac:chgData name="Petříčková Zuzana" userId="1fd47075-5059-4c14-9baf-7f7627f72276" providerId="ADAL" clId="{4303B7B9-A00E-4C8F-8A1A-89BB013CC3D3}" dt="2022-01-05T09:59:18.493" v="4151" actId="1076"/>
          <ac:graphicFrameMkLst>
            <pc:docMk/>
            <pc:sldMk cId="3723583343" sldId="995"/>
            <ac:graphicFrameMk id="7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4303B7B9-A00E-4C8F-8A1A-89BB013CC3D3}" dt="2022-01-07T18:11:05.097" v="7677"/>
        <pc:sldMkLst>
          <pc:docMk/>
          <pc:sldMk cId="3117362294" sldId="997"/>
        </pc:sldMkLst>
        <pc:spChg chg="mod">
          <ac:chgData name="Petříčková Zuzana" userId="1fd47075-5059-4c14-9baf-7f7627f72276" providerId="ADAL" clId="{4303B7B9-A00E-4C8F-8A1A-89BB013CC3D3}" dt="2022-01-05T10:09:35.540" v="4236" actId="1076"/>
          <ac:spMkLst>
            <pc:docMk/>
            <pc:sldMk cId="3117362294" sldId="997"/>
            <ac:spMk id="7" creationId="{00000000-0000-0000-0000-000000000000}"/>
          </ac:spMkLst>
        </pc:spChg>
        <pc:graphicFrameChg chg="mod modGraphic">
          <ac:chgData name="Petříčková Zuzana" userId="1fd47075-5059-4c14-9baf-7f7627f72276" providerId="ADAL" clId="{4303B7B9-A00E-4C8F-8A1A-89BB013CC3D3}" dt="2022-01-07T18:11:05.097" v="7677"/>
          <ac:graphicFrameMkLst>
            <pc:docMk/>
            <pc:sldMk cId="3117362294" sldId="997"/>
            <ac:graphicFrameMk id="2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303B7B9-A00E-4C8F-8A1A-89BB013CC3D3}" dt="2022-01-07T18:11:00.948" v="7676"/>
          <ac:graphicFrameMkLst>
            <pc:docMk/>
            <pc:sldMk cId="3117362294" sldId="997"/>
            <ac:graphicFrameMk id="3" creationId="{0C52F240-44D7-41B2-B648-F036C94DDF5E}"/>
          </ac:graphicFrameMkLst>
        </pc:graphicFrameChg>
      </pc:sldChg>
      <pc:sldChg chg="addSp modSp mod">
        <pc:chgData name="Petříčková Zuzana" userId="1fd47075-5059-4c14-9baf-7f7627f72276" providerId="ADAL" clId="{4303B7B9-A00E-4C8F-8A1A-89BB013CC3D3}" dt="2022-01-04T14:16:04.349" v="857" actId="207"/>
        <pc:sldMkLst>
          <pc:docMk/>
          <pc:sldMk cId="4269634770" sldId="1026"/>
        </pc:sldMkLst>
        <pc:spChg chg="mod">
          <ac:chgData name="Petříčková Zuzana" userId="1fd47075-5059-4c14-9baf-7f7627f72276" providerId="ADAL" clId="{4303B7B9-A00E-4C8F-8A1A-89BB013CC3D3}" dt="2022-01-04T14:15:09.726" v="799" actId="20577"/>
          <ac:spMkLst>
            <pc:docMk/>
            <pc:sldMk cId="4269634770" sldId="1026"/>
            <ac:spMk id="9" creationId="{0A132106-60FE-4B5E-A7F6-5F585D1D082E}"/>
          </ac:spMkLst>
        </pc:spChg>
        <pc:spChg chg="add mod">
          <ac:chgData name="Petříčková Zuzana" userId="1fd47075-5059-4c14-9baf-7f7627f72276" providerId="ADAL" clId="{4303B7B9-A00E-4C8F-8A1A-89BB013CC3D3}" dt="2022-01-04T14:15:59.392" v="856" actId="1076"/>
          <ac:spMkLst>
            <pc:docMk/>
            <pc:sldMk cId="4269634770" sldId="1026"/>
            <ac:spMk id="10" creationId="{9B042E62-CEB6-48F2-B3D6-092BAC2E112B}"/>
          </ac:spMkLst>
        </pc:spChg>
        <pc:spChg chg="mod">
          <ac:chgData name="Petříčková Zuzana" userId="1fd47075-5059-4c14-9baf-7f7627f72276" providerId="ADAL" clId="{4303B7B9-A00E-4C8F-8A1A-89BB013CC3D3}" dt="2022-01-04T14:16:04.349" v="857" actId="207"/>
          <ac:spMkLst>
            <pc:docMk/>
            <pc:sldMk cId="4269634770" sldId="1026"/>
            <ac:spMk id="11" creationId="{795A9497-5E90-4A8A-A858-6D94CCFCC525}"/>
          </ac:spMkLst>
        </pc:spChg>
        <pc:picChg chg="mod">
          <ac:chgData name="Petříčková Zuzana" userId="1fd47075-5059-4c14-9baf-7f7627f72276" providerId="ADAL" clId="{4303B7B9-A00E-4C8F-8A1A-89BB013CC3D3}" dt="2022-01-04T14:15:57.281" v="855" actId="1076"/>
          <ac:picMkLst>
            <pc:docMk/>
            <pc:sldMk cId="4269634770" sldId="1026"/>
            <ac:picMk id="7" creationId="{8FA70503-D735-43CC-85E6-160508337B69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6T19:13:06.797" v="6452" actId="1076"/>
        <pc:sldMkLst>
          <pc:docMk/>
          <pc:sldMk cId="2895044078" sldId="1027"/>
        </pc:sldMkLst>
        <pc:picChg chg="add mod modCrop">
          <ac:chgData name="Petříčková Zuzana" userId="1fd47075-5059-4c14-9baf-7f7627f72276" providerId="ADAL" clId="{4303B7B9-A00E-4C8F-8A1A-89BB013CC3D3}" dt="2022-01-04T13:38:05.258" v="369" actId="1076"/>
          <ac:picMkLst>
            <pc:docMk/>
            <pc:sldMk cId="2895044078" sldId="1027"/>
            <ac:picMk id="4" creationId="{2C727E0B-1A32-4922-9AB4-1C4CA75B3908}"/>
          </ac:picMkLst>
        </pc:picChg>
        <pc:picChg chg="mod">
          <ac:chgData name="Petříčková Zuzana" userId="1fd47075-5059-4c14-9baf-7f7627f72276" providerId="ADAL" clId="{4303B7B9-A00E-4C8F-8A1A-89BB013CC3D3}" dt="2022-01-06T19:12:54.174" v="6450" actId="1076"/>
          <ac:picMkLst>
            <pc:docMk/>
            <pc:sldMk cId="2895044078" sldId="1027"/>
            <ac:picMk id="5" creationId="{6672CDEF-57E1-4CDA-9883-E97176DCA3CF}"/>
          </ac:picMkLst>
        </pc:picChg>
        <pc:picChg chg="del">
          <ac:chgData name="Petříčková Zuzana" userId="1fd47075-5059-4c14-9baf-7f7627f72276" providerId="ADAL" clId="{4303B7B9-A00E-4C8F-8A1A-89BB013CC3D3}" dt="2022-01-04T13:37:45.851" v="361" actId="478"/>
          <ac:picMkLst>
            <pc:docMk/>
            <pc:sldMk cId="2895044078" sldId="1027"/>
            <ac:picMk id="6" creationId="{7CA5D6DF-0AD0-4A7C-BB04-AAA4B480C159}"/>
          </ac:picMkLst>
        </pc:picChg>
        <pc:cxnChg chg="mod">
          <ac:chgData name="Petříčková Zuzana" userId="1fd47075-5059-4c14-9baf-7f7627f72276" providerId="ADAL" clId="{4303B7B9-A00E-4C8F-8A1A-89BB013CC3D3}" dt="2022-01-06T19:13:06.797" v="6452" actId="1076"/>
          <ac:cxnSpMkLst>
            <pc:docMk/>
            <pc:sldMk cId="2895044078" sldId="1027"/>
            <ac:cxnSpMk id="9" creationId="{82F56B0F-52C8-4924-9CFA-1262AF66BA67}"/>
          </ac:cxnSpMkLst>
        </pc:cxnChg>
      </pc:sldChg>
      <pc:sldChg chg="addSp delSp modSp mod modClrScheme chgLayout">
        <pc:chgData name="Petříčková Zuzana" userId="1fd47075-5059-4c14-9baf-7f7627f72276" providerId="ADAL" clId="{4303B7B9-A00E-4C8F-8A1A-89BB013CC3D3}" dt="2022-01-06T18:58:53.112" v="6265" actId="14100"/>
        <pc:sldMkLst>
          <pc:docMk/>
          <pc:sldMk cId="2748677105" sldId="1028"/>
        </pc:sldMkLst>
        <pc:spChg chg="mod ord">
          <ac:chgData name="Petříčková Zuzana" userId="1fd47075-5059-4c14-9baf-7f7627f72276" providerId="ADAL" clId="{4303B7B9-A00E-4C8F-8A1A-89BB013CC3D3}" dt="2022-01-04T13:30:52.382" v="196" actId="700"/>
          <ac:spMkLst>
            <pc:docMk/>
            <pc:sldMk cId="2748677105" sldId="1028"/>
            <ac:spMk id="2" creationId="{91D40477-BB5B-416E-8373-9112B030F6E8}"/>
          </ac:spMkLst>
        </pc:spChg>
        <pc:spChg chg="mod ord">
          <ac:chgData name="Petříčková Zuzana" userId="1fd47075-5059-4c14-9baf-7f7627f72276" providerId="ADAL" clId="{4303B7B9-A00E-4C8F-8A1A-89BB013CC3D3}" dt="2022-01-04T13:36:21.579" v="358" actId="20577"/>
          <ac:spMkLst>
            <pc:docMk/>
            <pc:sldMk cId="2748677105" sldId="1028"/>
            <ac:spMk id="3" creationId="{5A776E44-C4FF-4CA5-9FAB-3ECA6C6D1348}"/>
          </ac:spMkLst>
        </pc:spChg>
        <pc:spChg chg="del mod ord">
          <ac:chgData name="Petříčková Zuzana" userId="1fd47075-5059-4c14-9baf-7f7627f72276" providerId="ADAL" clId="{4303B7B9-A00E-4C8F-8A1A-89BB013CC3D3}" dt="2022-01-06T18:57:24.471" v="6240" actId="478"/>
          <ac:spMkLst>
            <pc:docMk/>
            <pc:sldMk cId="2748677105" sldId="1028"/>
            <ac:spMk id="4" creationId="{57510F49-CA84-426D-9F43-650AA26F99FB}"/>
          </ac:spMkLst>
        </pc:spChg>
        <pc:spChg chg="add mod">
          <ac:chgData name="Petříčková Zuzana" userId="1fd47075-5059-4c14-9baf-7f7627f72276" providerId="ADAL" clId="{4303B7B9-A00E-4C8F-8A1A-89BB013CC3D3}" dt="2022-01-06T18:58:29.609" v="6255" actId="1076"/>
          <ac:spMkLst>
            <pc:docMk/>
            <pc:sldMk cId="2748677105" sldId="1028"/>
            <ac:spMk id="13" creationId="{E83938E9-DDFC-47EB-B5B7-BF4E29C5BF84}"/>
          </ac:spMkLst>
        </pc:spChg>
        <pc:spChg chg="add mod">
          <ac:chgData name="Petříčková Zuzana" userId="1fd47075-5059-4c14-9baf-7f7627f72276" providerId="ADAL" clId="{4303B7B9-A00E-4C8F-8A1A-89BB013CC3D3}" dt="2022-01-06T18:58:53.112" v="6265" actId="14100"/>
          <ac:spMkLst>
            <pc:docMk/>
            <pc:sldMk cId="2748677105" sldId="1028"/>
            <ac:spMk id="14" creationId="{C7B46792-15A9-47C2-9C95-9342680EB9FC}"/>
          </ac:spMkLst>
        </pc:spChg>
        <pc:spChg chg="add mod">
          <ac:chgData name="Petříčková Zuzana" userId="1fd47075-5059-4c14-9baf-7f7627f72276" providerId="ADAL" clId="{4303B7B9-A00E-4C8F-8A1A-89BB013CC3D3}" dt="2022-01-06T18:58:42.766" v="6261" actId="14100"/>
          <ac:spMkLst>
            <pc:docMk/>
            <pc:sldMk cId="2748677105" sldId="1028"/>
            <ac:spMk id="15" creationId="{9BF27AA2-CC88-468D-8E85-1E77FF31254D}"/>
          </ac:spMkLst>
        </pc:spChg>
        <pc:spChg chg="add mod">
          <ac:chgData name="Petříčková Zuzana" userId="1fd47075-5059-4c14-9baf-7f7627f72276" providerId="ADAL" clId="{4303B7B9-A00E-4C8F-8A1A-89BB013CC3D3}" dt="2022-01-06T18:58:45.734" v="6262" actId="14100"/>
          <ac:spMkLst>
            <pc:docMk/>
            <pc:sldMk cId="2748677105" sldId="1028"/>
            <ac:spMk id="16" creationId="{D0297CCE-9B0D-46B9-9615-2A15C3C53814}"/>
          </ac:spMkLst>
        </pc:spChg>
        <pc:spChg chg="add mod">
          <ac:chgData name="Petříčková Zuzana" userId="1fd47075-5059-4c14-9baf-7f7627f72276" providerId="ADAL" clId="{4303B7B9-A00E-4C8F-8A1A-89BB013CC3D3}" dt="2022-01-06T18:58:35.623" v="6258" actId="14100"/>
          <ac:spMkLst>
            <pc:docMk/>
            <pc:sldMk cId="2748677105" sldId="1028"/>
            <ac:spMk id="17" creationId="{BDCE6D29-184A-40D7-A649-9753DE5DAD5C}"/>
          </ac:spMkLst>
        </pc:spChg>
        <pc:spChg chg="add del mod">
          <ac:chgData name="Petříčková Zuzana" userId="1fd47075-5059-4c14-9baf-7f7627f72276" providerId="ADAL" clId="{4303B7B9-A00E-4C8F-8A1A-89BB013CC3D3}" dt="2022-01-06T18:57:26.183" v="6241" actId="478"/>
          <ac:spMkLst>
            <pc:docMk/>
            <pc:sldMk cId="2748677105" sldId="1028"/>
            <ac:spMk id="33" creationId="{88070F9A-E90B-4B66-95E0-232445504B23}"/>
          </ac:spMkLst>
        </pc:spChg>
        <pc:picChg chg="del">
          <ac:chgData name="Petříčková Zuzana" userId="1fd47075-5059-4c14-9baf-7f7627f72276" providerId="ADAL" clId="{4303B7B9-A00E-4C8F-8A1A-89BB013CC3D3}" dt="2022-01-04T13:19:11.127" v="55" actId="478"/>
          <ac:picMkLst>
            <pc:docMk/>
            <pc:sldMk cId="2748677105" sldId="1028"/>
            <ac:picMk id="5" creationId="{ABDCB71D-8E86-478E-A044-ED1B8F11E661}"/>
          </ac:picMkLst>
        </pc:picChg>
        <pc:picChg chg="del mod">
          <ac:chgData name="Petříčková Zuzana" userId="1fd47075-5059-4c14-9baf-7f7627f72276" providerId="ADAL" clId="{4303B7B9-A00E-4C8F-8A1A-89BB013CC3D3}" dt="2022-01-06T18:57:27.792" v="6242" actId="478"/>
          <ac:picMkLst>
            <pc:docMk/>
            <pc:sldMk cId="2748677105" sldId="1028"/>
            <ac:picMk id="6" creationId="{D4AA62BD-ABC4-4391-8797-45C80586254B}"/>
          </ac:picMkLst>
        </pc:picChg>
        <pc:picChg chg="add del mod">
          <ac:chgData name="Petříčková Zuzana" userId="1fd47075-5059-4c14-9baf-7f7627f72276" providerId="ADAL" clId="{4303B7B9-A00E-4C8F-8A1A-89BB013CC3D3}" dt="2022-01-04T13:30:06.354" v="187" actId="478"/>
          <ac:picMkLst>
            <pc:docMk/>
            <pc:sldMk cId="2748677105" sldId="1028"/>
            <ac:picMk id="8" creationId="{98210375-A6F4-4B80-856B-02F310E97D58}"/>
          </ac:picMkLst>
        </pc:picChg>
        <pc:picChg chg="add del mod modCrop">
          <ac:chgData name="Petříčková Zuzana" userId="1fd47075-5059-4c14-9baf-7f7627f72276" providerId="ADAL" clId="{4303B7B9-A00E-4C8F-8A1A-89BB013CC3D3}" dt="2022-01-04T13:29:26.507" v="179" actId="478"/>
          <ac:picMkLst>
            <pc:docMk/>
            <pc:sldMk cId="2748677105" sldId="1028"/>
            <ac:picMk id="10" creationId="{463E524A-4880-49A8-A98E-3F4419820B7F}"/>
          </ac:picMkLst>
        </pc:picChg>
        <pc:picChg chg="add mod modCrop">
          <ac:chgData name="Petříčková Zuzana" userId="1fd47075-5059-4c14-9baf-7f7627f72276" providerId="ADAL" clId="{4303B7B9-A00E-4C8F-8A1A-89BB013CC3D3}" dt="2022-01-06T18:58:15.439" v="6251" actId="14100"/>
          <ac:picMkLst>
            <pc:docMk/>
            <pc:sldMk cId="2748677105" sldId="1028"/>
            <ac:picMk id="12" creationId="{E5015C90-2FA8-4ABB-B958-255B841F5B85}"/>
          </ac:picMkLst>
        </pc:picChg>
        <pc:cxnChg chg="add mod">
          <ac:chgData name="Petříčková Zuzana" userId="1fd47075-5059-4c14-9baf-7f7627f72276" providerId="ADAL" clId="{4303B7B9-A00E-4C8F-8A1A-89BB013CC3D3}" dt="2022-01-06T18:58:11.136" v="6250" actId="14100"/>
          <ac:cxnSpMkLst>
            <pc:docMk/>
            <pc:sldMk cId="2748677105" sldId="1028"/>
            <ac:cxnSpMk id="19" creationId="{CE35F45A-8F65-4BBB-9E09-3D3417A49C65}"/>
          </ac:cxnSpMkLst>
        </pc:cxnChg>
        <pc:cxnChg chg="add mod">
          <ac:chgData name="Petříčková Zuzana" userId="1fd47075-5059-4c14-9baf-7f7627f72276" providerId="ADAL" clId="{4303B7B9-A00E-4C8F-8A1A-89BB013CC3D3}" dt="2022-01-06T18:58:11.136" v="6250" actId="14100"/>
          <ac:cxnSpMkLst>
            <pc:docMk/>
            <pc:sldMk cId="2748677105" sldId="1028"/>
            <ac:cxnSpMk id="22" creationId="{68196BD7-62A6-4045-BB66-08B93720934A}"/>
          </ac:cxnSpMkLst>
        </pc:cxnChg>
        <pc:cxnChg chg="add mod">
          <ac:chgData name="Petříčková Zuzana" userId="1fd47075-5059-4c14-9baf-7f7627f72276" providerId="ADAL" clId="{4303B7B9-A00E-4C8F-8A1A-89BB013CC3D3}" dt="2022-01-06T18:58:26.671" v="6254" actId="1076"/>
          <ac:cxnSpMkLst>
            <pc:docMk/>
            <pc:sldMk cId="2748677105" sldId="1028"/>
            <ac:cxnSpMk id="23" creationId="{84A85193-BE9E-4817-8953-CD3CB91D3EF3}"/>
          </ac:cxnSpMkLst>
        </pc:cxnChg>
        <pc:cxnChg chg="add mod">
          <ac:chgData name="Petříčková Zuzana" userId="1fd47075-5059-4c14-9baf-7f7627f72276" providerId="ADAL" clId="{4303B7B9-A00E-4C8F-8A1A-89BB013CC3D3}" dt="2022-01-06T18:58:22.661" v="6253" actId="14100"/>
          <ac:cxnSpMkLst>
            <pc:docMk/>
            <pc:sldMk cId="2748677105" sldId="1028"/>
            <ac:cxnSpMk id="25" creationId="{77C6662D-3987-413E-A4FD-58A89151D1E0}"/>
          </ac:cxnSpMkLst>
        </pc:cxnChg>
        <pc:cxnChg chg="add mod">
          <ac:chgData name="Petříčková Zuzana" userId="1fd47075-5059-4c14-9baf-7f7627f72276" providerId="ADAL" clId="{4303B7B9-A00E-4C8F-8A1A-89BB013CC3D3}" dt="2022-01-06T18:58:42.766" v="6261" actId="14100"/>
          <ac:cxnSpMkLst>
            <pc:docMk/>
            <pc:sldMk cId="2748677105" sldId="1028"/>
            <ac:cxnSpMk id="28" creationId="{75B57B99-7830-436E-8166-77911370EBBC}"/>
          </ac:cxnSpMkLst>
        </pc:cxnChg>
      </pc:sldChg>
      <pc:sldChg chg="del">
        <pc:chgData name="Petříčková Zuzana" userId="1fd47075-5059-4c14-9baf-7f7627f72276" providerId="ADAL" clId="{4303B7B9-A00E-4C8F-8A1A-89BB013CC3D3}" dt="2022-01-04T13:36:59.678" v="360" actId="47"/>
        <pc:sldMkLst>
          <pc:docMk/>
          <pc:sldMk cId="47770355" sldId="1032"/>
        </pc:sldMkLst>
      </pc:sldChg>
      <pc:sldChg chg="modSp add del mod ord">
        <pc:chgData name="Petříčková Zuzana" userId="1fd47075-5059-4c14-9baf-7f7627f72276" providerId="ADAL" clId="{4303B7B9-A00E-4C8F-8A1A-89BB013CC3D3}" dt="2022-01-06T19:07:03.290" v="6382" actId="47"/>
        <pc:sldMkLst>
          <pc:docMk/>
          <pc:sldMk cId="2535056025" sldId="1034"/>
        </pc:sldMkLst>
        <pc:graphicFrameChg chg="mod modGraphic">
          <ac:chgData name="Petříčková Zuzana" userId="1fd47075-5059-4c14-9baf-7f7627f72276" providerId="ADAL" clId="{4303B7B9-A00E-4C8F-8A1A-89BB013CC3D3}" dt="2022-01-04T13:26:36.996" v="169" actId="255"/>
          <ac:graphicFrameMkLst>
            <pc:docMk/>
            <pc:sldMk cId="2535056025" sldId="1034"/>
            <ac:graphicFrameMk id="5" creationId="{9BD4F1FB-DD14-4294-93E3-EF8A513C52F9}"/>
          </ac:graphicFrameMkLst>
        </pc:graphicFrameChg>
      </pc:sldChg>
      <pc:sldChg chg="modSp mod">
        <pc:chgData name="Petříčková Zuzana" userId="1fd47075-5059-4c14-9baf-7f7627f72276" providerId="ADAL" clId="{4303B7B9-A00E-4C8F-8A1A-89BB013CC3D3}" dt="2022-01-04T14:21:45.673" v="959" actId="1076"/>
        <pc:sldMkLst>
          <pc:docMk/>
          <pc:sldMk cId="239006190" sldId="1035"/>
        </pc:sldMkLst>
        <pc:spChg chg="mod">
          <ac:chgData name="Petříčková Zuzana" userId="1fd47075-5059-4c14-9baf-7f7627f72276" providerId="ADAL" clId="{4303B7B9-A00E-4C8F-8A1A-89BB013CC3D3}" dt="2022-01-04T14:21:45.673" v="959" actId="1076"/>
          <ac:spMkLst>
            <pc:docMk/>
            <pc:sldMk cId="239006190" sldId="1035"/>
            <ac:spMk id="3" creationId="{1C8FBFAC-3FF8-49CE-950A-099A614AE261}"/>
          </ac:spMkLst>
        </pc:spChg>
        <pc:spChg chg="mod">
          <ac:chgData name="Petříčková Zuzana" userId="1fd47075-5059-4c14-9baf-7f7627f72276" providerId="ADAL" clId="{4303B7B9-A00E-4C8F-8A1A-89BB013CC3D3}" dt="2022-01-04T14:21:24.809" v="953" actId="1076"/>
          <ac:spMkLst>
            <pc:docMk/>
            <pc:sldMk cId="239006190" sldId="1035"/>
            <ac:spMk id="8" creationId="{D9D2716F-F831-4FB1-A05D-4D54EF6042AB}"/>
          </ac:spMkLst>
        </pc:spChg>
        <pc:spChg chg="mod">
          <ac:chgData name="Petříčková Zuzana" userId="1fd47075-5059-4c14-9baf-7f7627f72276" providerId="ADAL" clId="{4303B7B9-A00E-4C8F-8A1A-89BB013CC3D3}" dt="2022-01-04T14:21:33.473" v="957" actId="1076"/>
          <ac:spMkLst>
            <pc:docMk/>
            <pc:sldMk cId="239006190" sldId="1035"/>
            <ac:spMk id="9" creationId="{9CC4FF7A-ACAE-47EA-BC85-50655648365D}"/>
          </ac:spMkLst>
        </pc:spChg>
        <pc:picChg chg="mod">
          <ac:chgData name="Petříčková Zuzana" userId="1fd47075-5059-4c14-9baf-7f7627f72276" providerId="ADAL" clId="{4303B7B9-A00E-4C8F-8A1A-89BB013CC3D3}" dt="2022-01-04T14:21:30.642" v="956" actId="1076"/>
          <ac:picMkLst>
            <pc:docMk/>
            <pc:sldMk cId="239006190" sldId="1035"/>
            <ac:picMk id="5" creationId="{6A804BC0-AFE5-491E-9ACF-7B97C4266939}"/>
          </ac:picMkLst>
        </pc:picChg>
        <pc:picChg chg="mod">
          <ac:chgData name="Petříčková Zuzana" userId="1fd47075-5059-4c14-9baf-7f7627f72276" providerId="ADAL" clId="{4303B7B9-A00E-4C8F-8A1A-89BB013CC3D3}" dt="2022-01-04T14:21:22.560" v="952" actId="1076"/>
          <ac:picMkLst>
            <pc:docMk/>
            <pc:sldMk cId="239006190" sldId="1035"/>
            <ac:picMk id="6" creationId="{210D5319-B4D7-4062-88E0-F0739693578D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5T09:47:40.506" v="3971" actId="20577"/>
        <pc:sldMkLst>
          <pc:docMk/>
          <pc:sldMk cId="2513761770" sldId="1036"/>
        </pc:sldMkLst>
        <pc:spChg chg="mod">
          <ac:chgData name="Petříčková Zuzana" userId="1fd47075-5059-4c14-9baf-7f7627f72276" providerId="ADAL" clId="{4303B7B9-A00E-4C8F-8A1A-89BB013CC3D3}" dt="2022-01-04T13:52:14.565" v="590" actId="20577"/>
          <ac:spMkLst>
            <pc:docMk/>
            <pc:sldMk cId="2513761770" sldId="1036"/>
            <ac:spMk id="2" creationId="{0E540444-13DE-469F-86A1-24DD40D731AF}"/>
          </ac:spMkLst>
        </pc:spChg>
        <pc:spChg chg="mod">
          <ac:chgData name="Petříčková Zuzana" userId="1fd47075-5059-4c14-9baf-7f7627f72276" providerId="ADAL" clId="{4303B7B9-A00E-4C8F-8A1A-89BB013CC3D3}" dt="2022-01-05T09:47:32.236" v="3965" actId="20577"/>
          <ac:spMkLst>
            <pc:docMk/>
            <pc:sldMk cId="2513761770" sldId="1036"/>
            <ac:spMk id="3" creationId="{D7AEC3FF-456B-4293-AC6E-772ADA29C353}"/>
          </ac:spMkLst>
        </pc:spChg>
        <pc:spChg chg="add mod">
          <ac:chgData name="Petříčková Zuzana" userId="1fd47075-5059-4c14-9baf-7f7627f72276" providerId="ADAL" clId="{4303B7B9-A00E-4C8F-8A1A-89BB013CC3D3}" dt="2022-01-04T13:53:36.433" v="619" actId="1076"/>
          <ac:spMkLst>
            <pc:docMk/>
            <pc:sldMk cId="2513761770" sldId="1036"/>
            <ac:spMk id="9" creationId="{50084B82-F531-4EA7-BA3F-21F78177E97D}"/>
          </ac:spMkLst>
        </pc:spChg>
        <pc:spChg chg="add del mod">
          <ac:chgData name="Petříčková Zuzana" userId="1fd47075-5059-4c14-9baf-7f7627f72276" providerId="ADAL" clId="{4303B7B9-A00E-4C8F-8A1A-89BB013CC3D3}" dt="2022-01-04T13:48:52.811" v="468" actId="22"/>
          <ac:spMkLst>
            <pc:docMk/>
            <pc:sldMk cId="2513761770" sldId="1036"/>
            <ac:spMk id="11" creationId="{FBFAC62A-0031-48E4-ADE3-F419F7A4438A}"/>
          </ac:spMkLst>
        </pc:spChg>
        <pc:spChg chg="add mod">
          <ac:chgData name="Petříčková Zuzana" userId="1fd47075-5059-4c14-9baf-7f7627f72276" providerId="ADAL" clId="{4303B7B9-A00E-4C8F-8A1A-89BB013CC3D3}" dt="2022-01-05T09:47:34.615" v="3966" actId="20577"/>
          <ac:spMkLst>
            <pc:docMk/>
            <pc:sldMk cId="2513761770" sldId="1036"/>
            <ac:spMk id="12" creationId="{41AA322B-BAFC-41C7-AAC8-6814D491759A}"/>
          </ac:spMkLst>
        </pc:spChg>
        <pc:spChg chg="add mod">
          <ac:chgData name="Petříčková Zuzana" userId="1fd47075-5059-4c14-9baf-7f7627f72276" providerId="ADAL" clId="{4303B7B9-A00E-4C8F-8A1A-89BB013CC3D3}" dt="2022-01-05T09:47:40.506" v="3971" actId="20577"/>
          <ac:spMkLst>
            <pc:docMk/>
            <pc:sldMk cId="2513761770" sldId="1036"/>
            <ac:spMk id="13" creationId="{C866BAD0-FFC9-4F19-8C1A-9242448C9362}"/>
          </ac:spMkLst>
        </pc:spChg>
        <pc:spChg chg="add mod">
          <ac:chgData name="Petříčková Zuzana" userId="1fd47075-5059-4c14-9baf-7f7627f72276" providerId="ADAL" clId="{4303B7B9-A00E-4C8F-8A1A-89BB013CC3D3}" dt="2022-01-05T09:47:38.945" v="3970" actId="27636"/>
          <ac:spMkLst>
            <pc:docMk/>
            <pc:sldMk cId="2513761770" sldId="1036"/>
            <ac:spMk id="14" creationId="{A35337DF-DBD3-4A2A-ADC6-3052581EC04F}"/>
          </ac:spMkLst>
        </pc:spChg>
        <pc:picChg chg="mod">
          <ac:chgData name="Petříčková Zuzana" userId="1fd47075-5059-4c14-9baf-7f7627f72276" providerId="ADAL" clId="{4303B7B9-A00E-4C8F-8A1A-89BB013CC3D3}" dt="2022-01-04T13:53:43.993" v="622" actId="1076"/>
          <ac:picMkLst>
            <pc:docMk/>
            <pc:sldMk cId="2513761770" sldId="1036"/>
            <ac:picMk id="6" creationId="{B0782D45-A1EE-4765-BC25-3C24143B1F56}"/>
          </ac:picMkLst>
        </pc:picChg>
        <pc:picChg chg="mod">
          <ac:chgData name="Petříčková Zuzana" userId="1fd47075-5059-4c14-9baf-7f7627f72276" providerId="ADAL" clId="{4303B7B9-A00E-4C8F-8A1A-89BB013CC3D3}" dt="2022-01-04T13:53:41.700" v="620" actId="1076"/>
          <ac:picMkLst>
            <pc:docMk/>
            <pc:sldMk cId="2513761770" sldId="1036"/>
            <ac:picMk id="7" creationId="{C22B7A13-F8BD-43BD-9FF4-B1B8007D14BF}"/>
          </ac:picMkLst>
        </pc:picChg>
        <pc:picChg chg="mod">
          <ac:chgData name="Petříčková Zuzana" userId="1fd47075-5059-4c14-9baf-7f7627f72276" providerId="ADAL" clId="{4303B7B9-A00E-4C8F-8A1A-89BB013CC3D3}" dt="2022-01-04T13:53:42.753" v="621" actId="1076"/>
          <ac:picMkLst>
            <pc:docMk/>
            <pc:sldMk cId="2513761770" sldId="1036"/>
            <ac:picMk id="8" creationId="{56AAD9A4-7C0D-453B-95D9-A4087F7AFA96}"/>
          </ac:picMkLst>
        </pc:picChg>
        <pc:picChg chg="mod">
          <ac:chgData name="Petříčková Zuzana" userId="1fd47075-5059-4c14-9baf-7f7627f72276" providerId="ADAL" clId="{4303B7B9-A00E-4C8F-8A1A-89BB013CC3D3}" dt="2022-01-04T13:53:44.952" v="623" actId="1076"/>
          <ac:picMkLst>
            <pc:docMk/>
            <pc:sldMk cId="2513761770" sldId="1036"/>
            <ac:picMk id="10" creationId="{E4FEEE80-9C96-429E-839A-FA60A81C5FAB}"/>
          </ac:picMkLst>
        </pc:picChg>
      </pc:sldChg>
      <pc:sldChg chg="del">
        <pc:chgData name="Petříčková Zuzana" userId="1fd47075-5059-4c14-9baf-7f7627f72276" providerId="ADAL" clId="{4303B7B9-A00E-4C8F-8A1A-89BB013CC3D3}" dt="2022-01-07T06:46:00.749" v="6545" actId="2696"/>
        <pc:sldMkLst>
          <pc:docMk/>
          <pc:sldMk cId="1355324237" sldId="1049"/>
        </pc:sldMkLst>
      </pc:sldChg>
      <pc:sldChg chg="del">
        <pc:chgData name="Petříčková Zuzana" userId="1fd47075-5059-4c14-9baf-7f7627f72276" providerId="ADAL" clId="{4303B7B9-A00E-4C8F-8A1A-89BB013CC3D3}" dt="2022-01-04T13:17:15.163" v="51" actId="47"/>
        <pc:sldMkLst>
          <pc:docMk/>
          <pc:sldMk cId="4013633538" sldId="1052"/>
        </pc:sldMkLst>
      </pc:sldChg>
      <pc:sldChg chg="addSp delSp modSp add del mod modClrScheme chgLayout">
        <pc:chgData name="Petříčková Zuzana" userId="1fd47075-5059-4c14-9baf-7f7627f72276" providerId="ADAL" clId="{4303B7B9-A00E-4C8F-8A1A-89BB013CC3D3}" dt="2022-01-07T06:49:53.812" v="6573" actId="47"/>
        <pc:sldMkLst>
          <pc:docMk/>
          <pc:sldMk cId="251268074" sldId="1053"/>
        </pc:sldMkLst>
        <pc:spChg chg="add del mod ord">
          <ac:chgData name="Petříčková Zuzana" userId="1fd47075-5059-4c14-9baf-7f7627f72276" providerId="ADAL" clId="{4303B7B9-A00E-4C8F-8A1A-89BB013CC3D3}" dt="2022-01-07T06:42:20.429" v="6523" actId="478"/>
          <ac:spMkLst>
            <pc:docMk/>
            <pc:sldMk cId="251268074" sldId="1053"/>
            <ac:spMk id="2" creationId="{A6E088D3-B549-4935-80BF-CE3B8F2A3125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51268074" sldId="1053"/>
            <ac:spMk id="5" creationId="{AC2F15B7-D7CE-4FF5-8A5C-3326A1EEDD96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51268074" sldId="1053"/>
            <ac:spMk id="8" creationId="{C4FDDC3F-3B9C-4EC7-A273-D5D7BB324337}"/>
          </ac:spMkLst>
        </pc:spChg>
        <pc:graphicFrameChg chg="modGraphic">
          <ac:chgData name="Petříčková Zuzana" userId="1fd47075-5059-4c14-9baf-7f7627f72276" providerId="ADAL" clId="{4303B7B9-A00E-4C8F-8A1A-89BB013CC3D3}" dt="2022-01-07T06:42:28.203" v="6524" actId="12385"/>
          <ac:graphicFrameMkLst>
            <pc:docMk/>
            <pc:sldMk cId="251268074" sldId="1053"/>
            <ac:graphicFrameMk id="10" creationId="{00000000-0000-0000-0000-000000000000}"/>
          </ac:graphicFrameMkLst>
        </pc:graphicFrameChg>
        <pc:graphicFrameChg chg="modGraphic">
          <ac:chgData name="Petříčková Zuzana" userId="1fd47075-5059-4c14-9baf-7f7627f72276" providerId="ADAL" clId="{4303B7B9-A00E-4C8F-8A1A-89BB013CC3D3}" dt="2022-01-07T06:44:22.556" v="6535" actId="12385"/>
          <ac:graphicFrameMkLst>
            <pc:docMk/>
            <pc:sldMk cId="251268074" sldId="1053"/>
            <ac:graphicFrameMk id="14" creationId="{00000000-0000-0000-0000-000000000000}"/>
          </ac:graphicFrameMkLst>
        </pc:graphicFrameChg>
      </pc:sldChg>
      <pc:sldChg chg="del">
        <pc:chgData name="Petříčková Zuzana" userId="1fd47075-5059-4c14-9baf-7f7627f72276" providerId="ADAL" clId="{4303B7B9-A00E-4C8F-8A1A-89BB013CC3D3}" dt="2022-01-04T14:24:33.427" v="1103" actId="47"/>
        <pc:sldMkLst>
          <pc:docMk/>
          <pc:sldMk cId="3439451263" sldId="1054"/>
        </pc:sldMkLst>
      </pc:sldChg>
      <pc:sldChg chg="modSp del mod">
        <pc:chgData name="Petříčková Zuzana" userId="1fd47075-5059-4c14-9baf-7f7627f72276" providerId="ADAL" clId="{4303B7B9-A00E-4C8F-8A1A-89BB013CC3D3}" dt="2022-01-07T09:32:47.965" v="6905" actId="47"/>
        <pc:sldMkLst>
          <pc:docMk/>
          <pc:sldMk cId="1557191538" sldId="1057"/>
        </pc:sldMkLst>
        <pc:spChg chg="mod">
          <ac:chgData name="Petříčková Zuzana" userId="1fd47075-5059-4c14-9baf-7f7627f72276" providerId="ADAL" clId="{4303B7B9-A00E-4C8F-8A1A-89BB013CC3D3}" dt="2022-01-07T09:16:13.500" v="6692" actId="20577"/>
          <ac:spMkLst>
            <pc:docMk/>
            <pc:sldMk cId="1557191538" sldId="1057"/>
            <ac:spMk id="6" creationId="{9EC67184-B7AF-4436-88D7-F74DD57EEDCC}"/>
          </ac:spMkLst>
        </pc:spChg>
      </pc:sldChg>
      <pc:sldChg chg="modSp mod">
        <pc:chgData name="Petříčková Zuzana" userId="1fd47075-5059-4c14-9baf-7f7627f72276" providerId="ADAL" clId="{4303B7B9-A00E-4C8F-8A1A-89BB013CC3D3}" dt="2022-01-07T18:20:33.370" v="7785" actId="1076"/>
        <pc:sldMkLst>
          <pc:docMk/>
          <pc:sldMk cId="2413057041" sldId="1058"/>
        </pc:sldMkLst>
        <pc:spChg chg="mod">
          <ac:chgData name="Petříčková Zuzana" userId="1fd47075-5059-4c14-9baf-7f7627f72276" providerId="ADAL" clId="{4303B7B9-A00E-4C8F-8A1A-89BB013CC3D3}" dt="2022-01-07T09:28:39.157" v="6896" actId="20577"/>
          <ac:spMkLst>
            <pc:docMk/>
            <pc:sldMk cId="2413057041" sldId="1058"/>
            <ac:spMk id="2" creationId="{6AE0897D-227C-442C-81A6-5DEEC98B680B}"/>
          </ac:spMkLst>
        </pc:spChg>
        <pc:spChg chg="mod">
          <ac:chgData name="Petříčková Zuzana" userId="1fd47075-5059-4c14-9baf-7f7627f72276" providerId="ADAL" clId="{4303B7B9-A00E-4C8F-8A1A-89BB013CC3D3}" dt="2022-01-07T18:20:33.370" v="7785" actId="1076"/>
          <ac:spMkLst>
            <pc:docMk/>
            <pc:sldMk cId="2413057041" sldId="1058"/>
            <ac:spMk id="9" creationId="{AD7EBC8E-08D9-4428-B4FD-FE5BFAAACCAE}"/>
          </ac:spMkLst>
        </pc:spChg>
        <pc:graphicFrameChg chg="mod modGraphic">
          <ac:chgData name="Petříčková Zuzana" userId="1fd47075-5059-4c14-9baf-7f7627f72276" providerId="ADAL" clId="{4303B7B9-A00E-4C8F-8A1A-89BB013CC3D3}" dt="2022-01-07T18:15:39.950" v="7734" actId="207"/>
          <ac:graphicFrameMkLst>
            <pc:docMk/>
            <pc:sldMk cId="2413057041" sldId="1058"/>
            <ac:graphicFrameMk id="10" creationId="{8B2D0829-2956-4BF9-8082-FE3CC6C9CDA6}"/>
          </ac:graphicFrameMkLst>
        </pc:graphicFrameChg>
      </pc:sldChg>
      <pc:sldChg chg="addSp delSp modSp mod">
        <pc:chgData name="Petříčková Zuzana" userId="1fd47075-5059-4c14-9baf-7f7627f72276" providerId="ADAL" clId="{4303B7B9-A00E-4C8F-8A1A-89BB013CC3D3}" dt="2022-01-07T18:21:00.847" v="7791" actId="1076"/>
        <pc:sldMkLst>
          <pc:docMk/>
          <pc:sldMk cId="946581651" sldId="1059"/>
        </pc:sldMkLst>
        <pc:spChg chg="mod">
          <ac:chgData name="Petříčková Zuzana" userId="1fd47075-5059-4c14-9baf-7f7627f72276" providerId="ADAL" clId="{4303B7B9-A00E-4C8F-8A1A-89BB013CC3D3}" dt="2022-01-07T18:20:47.045" v="7788" actId="1076"/>
          <ac:spMkLst>
            <pc:docMk/>
            <pc:sldMk cId="946581651" sldId="1059"/>
            <ac:spMk id="8" creationId="{E72A6EAA-B128-4631-96BD-E26516FE4F50}"/>
          </ac:spMkLst>
        </pc:spChg>
        <pc:spChg chg="add mod">
          <ac:chgData name="Petříčková Zuzana" userId="1fd47075-5059-4c14-9baf-7f7627f72276" providerId="ADAL" clId="{4303B7B9-A00E-4C8F-8A1A-89BB013CC3D3}" dt="2022-01-07T18:20:40.395" v="7786" actId="1076"/>
          <ac:spMkLst>
            <pc:docMk/>
            <pc:sldMk cId="946581651" sldId="1059"/>
            <ac:spMk id="9" creationId="{49C37F2D-8BF4-458D-AE9F-12DA19F2727C}"/>
          </ac:spMkLst>
        </pc:spChg>
        <pc:spChg chg="add del mod">
          <ac:chgData name="Petříčková Zuzana" userId="1fd47075-5059-4c14-9baf-7f7627f72276" providerId="ADAL" clId="{4303B7B9-A00E-4C8F-8A1A-89BB013CC3D3}" dt="2022-01-07T09:17:18.879" v="6698"/>
          <ac:spMkLst>
            <pc:docMk/>
            <pc:sldMk cId="946581651" sldId="1059"/>
            <ac:spMk id="12" creationId="{5B90A062-FE95-4E2C-98BB-6FBEA9B84D22}"/>
          </ac:spMkLst>
        </pc:spChg>
        <pc:graphicFrameChg chg="del mod modGraphic">
          <ac:chgData name="Petříčková Zuzana" userId="1fd47075-5059-4c14-9baf-7f7627f72276" providerId="ADAL" clId="{4303B7B9-A00E-4C8F-8A1A-89BB013CC3D3}" dt="2022-01-07T09:22:49.129" v="6771" actId="478"/>
          <ac:graphicFrameMkLst>
            <pc:docMk/>
            <pc:sldMk cId="946581651" sldId="1059"/>
            <ac:graphicFrameMk id="10" creationId="{8B2D0829-2956-4BF9-8082-FE3CC6C9CDA6}"/>
          </ac:graphicFrameMkLst>
        </pc:graphicFrameChg>
        <pc:graphicFrameChg chg="add del mod modGraphic">
          <ac:chgData name="Petříčková Zuzana" userId="1fd47075-5059-4c14-9baf-7f7627f72276" providerId="ADAL" clId="{4303B7B9-A00E-4C8F-8A1A-89BB013CC3D3}" dt="2022-01-07T09:23:12.698" v="6777" actId="478"/>
          <ac:graphicFrameMkLst>
            <pc:docMk/>
            <pc:sldMk cId="946581651" sldId="1059"/>
            <ac:graphicFrameMk id="13" creationId="{E4F01D28-7149-42CC-BFF6-29620A546142}"/>
          </ac:graphicFrameMkLst>
        </pc:graphicFrameChg>
        <pc:graphicFrameChg chg="add mod modGraphic">
          <ac:chgData name="Petříčková Zuzana" userId="1fd47075-5059-4c14-9baf-7f7627f72276" providerId="ADAL" clId="{4303B7B9-A00E-4C8F-8A1A-89BB013CC3D3}" dt="2022-01-07T18:21:00.847" v="7791" actId="1076"/>
          <ac:graphicFrameMkLst>
            <pc:docMk/>
            <pc:sldMk cId="946581651" sldId="1059"/>
            <ac:graphicFrameMk id="14" creationId="{386F47EF-559D-49D8-8E02-E2385CF76755}"/>
          </ac:graphicFrameMkLst>
        </pc:graphicFrameChg>
        <pc:graphicFrameChg chg="add del mod modGraphic">
          <ac:chgData name="Petříčková Zuzana" userId="1fd47075-5059-4c14-9baf-7f7627f72276" providerId="ADAL" clId="{4303B7B9-A00E-4C8F-8A1A-89BB013CC3D3}" dt="2022-01-07T18:20:44.407" v="7787" actId="1076"/>
          <ac:graphicFrameMkLst>
            <pc:docMk/>
            <pc:sldMk cId="946581651" sldId="1059"/>
            <ac:graphicFrameMk id="15" creationId="{8360589B-8017-44EE-AFC5-F9A2015ECAC2}"/>
          </ac:graphicFrameMkLst>
        </pc:graphicFrameChg>
      </pc:sldChg>
      <pc:sldChg chg="modSp mod">
        <pc:chgData name="Petříčková Zuzana" userId="1fd47075-5059-4c14-9baf-7f7627f72276" providerId="ADAL" clId="{4303B7B9-A00E-4C8F-8A1A-89BB013CC3D3}" dt="2022-01-07T18:22:10.170" v="7803" actId="120"/>
        <pc:sldMkLst>
          <pc:docMk/>
          <pc:sldMk cId="4137247410" sldId="1060"/>
        </pc:sldMkLst>
        <pc:graphicFrameChg chg="mod modGraphic">
          <ac:chgData name="Petříčková Zuzana" userId="1fd47075-5059-4c14-9baf-7f7627f72276" providerId="ADAL" clId="{4303B7B9-A00E-4C8F-8A1A-89BB013CC3D3}" dt="2022-01-07T18:22:10.170" v="7803" actId="120"/>
          <ac:graphicFrameMkLst>
            <pc:docMk/>
            <pc:sldMk cId="4137247410" sldId="1060"/>
            <ac:graphicFrameMk id="8" creationId="{35EB78F0-D978-4403-8E5F-338128399455}"/>
          </ac:graphicFrameMkLst>
        </pc:graphicFrameChg>
      </pc:sldChg>
      <pc:sldChg chg="modSp del mod">
        <pc:chgData name="Petříčková Zuzana" userId="1fd47075-5059-4c14-9baf-7f7627f72276" providerId="ADAL" clId="{4303B7B9-A00E-4C8F-8A1A-89BB013CC3D3}" dt="2022-01-07T18:21:32.848" v="7792" actId="47"/>
        <pc:sldMkLst>
          <pc:docMk/>
          <pc:sldMk cId="2332251323" sldId="1061"/>
        </pc:sldMkLst>
        <pc:graphicFrameChg chg="modGraphic">
          <ac:chgData name="Petříčková Zuzana" userId="1fd47075-5059-4c14-9baf-7f7627f72276" providerId="ADAL" clId="{4303B7B9-A00E-4C8F-8A1A-89BB013CC3D3}" dt="2022-01-04T16:32:33.821" v="3325" actId="12385"/>
          <ac:graphicFrameMkLst>
            <pc:docMk/>
            <pc:sldMk cId="2332251323" sldId="1061"/>
            <ac:graphicFrameMk id="8" creationId="{31AC7C2A-68F6-4D0B-A2F3-3F6CD912AFE0}"/>
          </ac:graphicFrameMkLst>
        </pc:graphicFrameChg>
      </pc:sldChg>
      <pc:sldChg chg="del">
        <pc:chgData name="Petříčková Zuzana" userId="1fd47075-5059-4c14-9baf-7f7627f72276" providerId="ADAL" clId="{4303B7B9-A00E-4C8F-8A1A-89BB013CC3D3}" dt="2022-01-07T09:30:46.698" v="6902" actId="47"/>
        <pc:sldMkLst>
          <pc:docMk/>
          <pc:sldMk cId="4139576270" sldId="1139"/>
        </pc:sldMkLst>
      </pc:sldChg>
      <pc:sldChg chg="addSp delSp modSp mod">
        <pc:chgData name="Petříčková Zuzana" userId="1fd47075-5059-4c14-9baf-7f7627f72276" providerId="ADAL" clId="{4303B7B9-A00E-4C8F-8A1A-89BB013CC3D3}" dt="2022-01-07T18:17:40.669" v="7759" actId="1076"/>
        <pc:sldMkLst>
          <pc:docMk/>
          <pc:sldMk cId="1210591579" sldId="1144"/>
        </pc:sldMkLst>
        <pc:spChg chg="mod">
          <ac:chgData name="Petříčková Zuzana" userId="1fd47075-5059-4c14-9baf-7f7627f72276" providerId="ADAL" clId="{4303B7B9-A00E-4C8F-8A1A-89BB013CC3D3}" dt="2022-01-07T18:17:06.301" v="7751" actId="1076"/>
          <ac:spMkLst>
            <pc:docMk/>
            <pc:sldMk cId="1210591579" sldId="1144"/>
            <ac:spMk id="3" creationId="{BA11C71F-3FBC-48DD-9CB3-7FB40177B94A}"/>
          </ac:spMkLst>
        </pc:spChg>
        <pc:spChg chg="add mod">
          <ac:chgData name="Petříčková Zuzana" userId="1fd47075-5059-4c14-9baf-7f7627f72276" providerId="ADAL" clId="{4303B7B9-A00E-4C8F-8A1A-89BB013CC3D3}" dt="2022-01-07T18:17:27.505" v="7757" actId="1076"/>
          <ac:spMkLst>
            <pc:docMk/>
            <pc:sldMk cId="1210591579" sldId="1144"/>
            <ac:spMk id="9" creationId="{2A102DF1-47EA-4B07-85AA-0099420782C4}"/>
          </ac:spMkLst>
        </pc:spChg>
        <pc:spChg chg="del">
          <ac:chgData name="Petříčková Zuzana" userId="1fd47075-5059-4c14-9baf-7f7627f72276" providerId="ADAL" clId="{4303B7B9-A00E-4C8F-8A1A-89BB013CC3D3}" dt="2022-01-07T18:16:20.827" v="7736" actId="478"/>
          <ac:spMkLst>
            <pc:docMk/>
            <pc:sldMk cId="1210591579" sldId="1144"/>
            <ac:spMk id="19" creationId="{B78AC94D-7810-4944-BC1E-D258DCC12853}"/>
          </ac:spMkLst>
        </pc:spChg>
        <pc:picChg chg="del">
          <ac:chgData name="Petříčková Zuzana" userId="1fd47075-5059-4c14-9baf-7f7627f72276" providerId="ADAL" clId="{4303B7B9-A00E-4C8F-8A1A-89BB013CC3D3}" dt="2022-01-07T18:16:17.615" v="7735" actId="478"/>
          <ac:picMkLst>
            <pc:docMk/>
            <pc:sldMk cId="1210591579" sldId="1144"/>
            <ac:picMk id="5" creationId="{6BF41ADE-1381-4A46-9B3A-A1A0681FD723}"/>
          </ac:picMkLst>
        </pc:picChg>
        <pc:picChg chg="mod">
          <ac:chgData name="Petříčková Zuzana" userId="1fd47075-5059-4c14-9baf-7f7627f72276" providerId="ADAL" clId="{4303B7B9-A00E-4C8F-8A1A-89BB013CC3D3}" dt="2022-01-07T18:17:07.617" v="7752" actId="1076"/>
          <ac:picMkLst>
            <pc:docMk/>
            <pc:sldMk cId="1210591579" sldId="1144"/>
            <ac:picMk id="7" creationId="{0E294722-2DD6-4AB1-8F0B-CAD329EC22AB}"/>
          </ac:picMkLst>
        </pc:picChg>
        <pc:picChg chg="add mod">
          <ac:chgData name="Petříčková Zuzana" userId="1fd47075-5059-4c14-9baf-7f7627f72276" providerId="ADAL" clId="{4303B7B9-A00E-4C8F-8A1A-89BB013CC3D3}" dt="2022-01-07T18:17:32.728" v="7758" actId="1076"/>
          <ac:picMkLst>
            <pc:docMk/>
            <pc:sldMk cId="1210591579" sldId="1144"/>
            <ac:picMk id="8" creationId="{335C8CAD-CE3F-4A6A-A117-E045F191AA3B}"/>
          </ac:picMkLst>
        </pc:picChg>
        <pc:picChg chg="mod">
          <ac:chgData name="Petříčková Zuzana" userId="1fd47075-5059-4c14-9baf-7f7627f72276" providerId="ADAL" clId="{4303B7B9-A00E-4C8F-8A1A-89BB013CC3D3}" dt="2022-01-07T18:17:40.669" v="7759" actId="1076"/>
          <ac:picMkLst>
            <pc:docMk/>
            <pc:sldMk cId="1210591579" sldId="1144"/>
            <ac:picMk id="11" creationId="{FD2778FD-AF44-44A2-9D46-896D68041D3E}"/>
          </ac:picMkLst>
        </pc:picChg>
      </pc:sldChg>
      <pc:sldChg chg="modSp del mod">
        <pc:chgData name="Petříčková Zuzana" userId="1fd47075-5059-4c14-9baf-7f7627f72276" providerId="ADAL" clId="{4303B7B9-A00E-4C8F-8A1A-89BB013CC3D3}" dt="2022-01-07T18:18:54.532" v="7772" actId="47"/>
        <pc:sldMkLst>
          <pc:docMk/>
          <pc:sldMk cId="2367881716" sldId="1146"/>
        </pc:sldMkLst>
        <pc:spChg chg="mod">
          <ac:chgData name="Petříčková Zuzana" userId="1fd47075-5059-4c14-9baf-7f7627f72276" providerId="ADAL" clId="{4303B7B9-A00E-4C8F-8A1A-89BB013CC3D3}" dt="2022-01-07T18:18:17.153" v="7762" actId="255"/>
          <ac:spMkLst>
            <pc:docMk/>
            <pc:sldMk cId="2367881716" sldId="1146"/>
            <ac:spMk id="3" creationId="{A2B46D5C-55DB-480E-B232-1C5AD97F578E}"/>
          </ac:spMkLst>
        </pc:spChg>
      </pc:sldChg>
      <pc:sldChg chg="addSp delSp modSp del mod">
        <pc:chgData name="Petříčková Zuzana" userId="1fd47075-5059-4c14-9baf-7f7627f72276" providerId="ADAL" clId="{4303B7B9-A00E-4C8F-8A1A-89BB013CC3D3}" dt="2022-01-07T18:28:31.503" v="7936" actId="47"/>
        <pc:sldMkLst>
          <pc:docMk/>
          <pc:sldMk cId="2493275416" sldId="1147"/>
        </pc:sldMkLst>
        <pc:spChg chg="del">
          <ac:chgData name="Petříčková Zuzana" userId="1fd47075-5059-4c14-9baf-7f7627f72276" providerId="ADAL" clId="{4303B7B9-A00E-4C8F-8A1A-89BB013CC3D3}" dt="2022-01-07T18:18:34.165" v="7767" actId="478"/>
          <ac:spMkLst>
            <pc:docMk/>
            <pc:sldMk cId="2493275416" sldId="1147"/>
            <ac:spMk id="3" creationId="{9EAD837A-9385-436B-B9AA-E574747AB627}"/>
          </ac:spMkLst>
        </pc:spChg>
        <pc:spChg chg="del">
          <ac:chgData name="Petříčková Zuzana" userId="1fd47075-5059-4c14-9baf-7f7627f72276" providerId="ADAL" clId="{4303B7B9-A00E-4C8F-8A1A-89BB013CC3D3}" dt="2022-01-07T18:18:32.746" v="7766" actId="478"/>
          <ac:spMkLst>
            <pc:docMk/>
            <pc:sldMk cId="2493275416" sldId="1147"/>
            <ac:spMk id="4" creationId="{320F6E13-0F00-4D20-BB74-6E5761EB719F}"/>
          </ac:spMkLst>
        </pc:spChg>
        <pc:spChg chg="del">
          <ac:chgData name="Petříčková Zuzana" userId="1fd47075-5059-4c14-9baf-7f7627f72276" providerId="ADAL" clId="{4303B7B9-A00E-4C8F-8A1A-89BB013CC3D3}" dt="2022-01-07T18:18:29.763" v="7765" actId="478"/>
          <ac:spMkLst>
            <pc:docMk/>
            <pc:sldMk cId="2493275416" sldId="1147"/>
            <ac:spMk id="9" creationId="{DC3503EF-3DD2-45A0-A844-92A6E9997C9B}"/>
          </ac:spMkLst>
        </pc:spChg>
        <pc:spChg chg="add mod">
          <ac:chgData name="Petříčková Zuzana" userId="1fd47075-5059-4c14-9baf-7f7627f72276" providerId="ADAL" clId="{4303B7B9-A00E-4C8F-8A1A-89BB013CC3D3}" dt="2022-01-07T18:18:48.293" v="7769" actId="14100"/>
          <ac:spMkLst>
            <pc:docMk/>
            <pc:sldMk cId="2493275416" sldId="1147"/>
            <ac:spMk id="11" creationId="{D5FBE7E6-FC51-4B22-9549-965A4D65EC51}"/>
          </ac:spMkLst>
        </pc:spChg>
        <pc:picChg chg="del">
          <ac:chgData name="Petříčková Zuzana" userId="1fd47075-5059-4c14-9baf-7f7627f72276" providerId="ADAL" clId="{4303B7B9-A00E-4C8F-8A1A-89BB013CC3D3}" dt="2022-01-07T18:18:26.833" v="7764" actId="478"/>
          <ac:picMkLst>
            <pc:docMk/>
            <pc:sldMk cId="2493275416" sldId="1147"/>
            <ac:picMk id="6" creationId="{23CCD7C0-34AE-40AB-A759-C7F627A39065}"/>
          </ac:picMkLst>
        </pc:picChg>
        <pc:picChg chg="mod">
          <ac:chgData name="Petříčková Zuzana" userId="1fd47075-5059-4c14-9baf-7f7627f72276" providerId="ADAL" clId="{4303B7B9-A00E-4C8F-8A1A-89BB013CC3D3}" dt="2022-01-07T18:18:50.123" v="7770" actId="1076"/>
          <ac:picMkLst>
            <pc:docMk/>
            <pc:sldMk cId="2493275416" sldId="1147"/>
            <ac:picMk id="7" creationId="{61C02467-5A6F-457D-B65E-4E846A5722D3}"/>
          </ac:picMkLst>
        </pc:picChg>
        <pc:picChg chg="del">
          <ac:chgData name="Petříčková Zuzana" userId="1fd47075-5059-4c14-9baf-7f7627f72276" providerId="ADAL" clId="{4303B7B9-A00E-4C8F-8A1A-89BB013CC3D3}" dt="2022-01-07T18:18:25.036" v="7763" actId="478"/>
          <ac:picMkLst>
            <pc:docMk/>
            <pc:sldMk cId="2493275416" sldId="1147"/>
            <ac:picMk id="8" creationId="{E01F81ED-ADC0-4DC3-8DA0-DC7074E7ADD6}"/>
          </ac:picMkLst>
        </pc:picChg>
        <pc:picChg chg="mod">
          <ac:chgData name="Petříčková Zuzana" userId="1fd47075-5059-4c14-9baf-7f7627f72276" providerId="ADAL" clId="{4303B7B9-A00E-4C8F-8A1A-89BB013CC3D3}" dt="2022-01-07T18:18:51.932" v="7771" actId="1076"/>
          <ac:picMkLst>
            <pc:docMk/>
            <pc:sldMk cId="2493275416" sldId="1147"/>
            <ac:picMk id="10" creationId="{76B84529-C368-432A-B806-EE182A6399B9}"/>
          </ac:picMkLst>
        </pc:picChg>
      </pc:sldChg>
      <pc:sldChg chg="modSp add mod">
        <pc:chgData name="Petříčková Zuzana" userId="1fd47075-5059-4c14-9baf-7f7627f72276" providerId="ADAL" clId="{4303B7B9-A00E-4C8F-8A1A-89BB013CC3D3}" dt="2022-01-05T12:17:41.030" v="4505" actId="255"/>
        <pc:sldMkLst>
          <pc:docMk/>
          <pc:sldMk cId="2906869774" sldId="1159"/>
        </pc:sldMkLst>
        <pc:spChg chg="mod">
          <ac:chgData name="Petříčková Zuzana" userId="1fd47075-5059-4c14-9baf-7f7627f72276" providerId="ADAL" clId="{4303B7B9-A00E-4C8F-8A1A-89BB013CC3D3}" dt="2022-01-04T16:28:29.286" v="3229"/>
          <ac:spMkLst>
            <pc:docMk/>
            <pc:sldMk cId="2906869774" sldId="1159"/>
            <ac:spMk id="2" creationId="{63CEC5FA-2C4D-4D72-A3C5-2A35488A1AFC}"/>
          </ac:spMkLst>
        </pc:spChg>
        <pc:spChg chg="mod">
          <ac:chgData name="Petříčková Zuzana" userId="1fd47075-5059-4c14-9baf-7f7627f72276" providerId="ADAL" clId="{4303B7B9-A00E-4C8F-8A1A-89BB013CC3D3}" dt="2022-01-05T12:17:17.787" v="4501" actId="113"/>
          <ac:spMkLst>
            <pc:docMk/>
            <pc:sldMk cId="2906869774" sldId="1159"/>
            <ac:spMk id="5" creationId="{CE4316E9-7765-4303-A539-51A457F8B716}"/>
          </ac:spMkLst>
        </pc:spChg>
        <pc:spChg chg="mod">
          <ac:chgData name="Petříčková Zuzana" userId="1fd47075-5059-4c14-9baf-7f7627f72276" providerId="ADAL" clId="{4303B7B9-A00E-4C8F-8A1A-89BB013CC3D3}" dt="2022-01-05T12:17:41.030" v="4505" actId="255"/>
          <ac:spMkLst>
            <pc:docMk/>
            <pc:sldMk cId="2906869774" sldId="1159"/>
            <ac:spMk id="6" creationId="{36CEDFDB-AE45-4E42-9218-77031894088F}"/>
          </ac:spMkLst>
        </pc:spChg>
        <pc:spChg chg="mod">
          <ac:chgData name="Petříčková Zuzana" userId="1fd47075-5059-4c14-9baf-7f7627f72276" providerId="ADAL" clId="{4303B7B9-A00E-4C8F-8A1A-89BB013CC3D3}" dt="2022-01-04T16:30:34.180" v="3280"/>
          <ac:spMkLst>
            <pc:docMk/>
            <pc:sldMk cId="2906869774" sldId="1159"/>
            <ac:spMk id="8" creationId="{D00550EF-9E99-4626-B314-659A604D68AD}"/>
          </ac:spMkLst>
        </pc:spChg>
        <pc:spChg chg="mod">
          <ac:chgData name="Petříčková Zuzana" userId="1fd47075-5059-4c14-9baf-7f7627f72276" providerId="ADAL" clId="{4303B7B9-A00E-4C8F-8A1A-89BB013CC3D3}" dt="2022-01-04T16:31:30.571" v="3317" actId="20577"/>
          <ac:spMkLst>
            <pc:docMk/>
            <pc:sldMk cId="2906869774" sldId="1159"/>
            <ac:spMk id="11" creationId="{6D9EAD6C-0BCF-47A0-999B-FEBAD2BAC1B3}"/>
          </ac:spMkLst>
        </pc:spChg>
      </pc:sldChg>
      <pc:sldChg chg="del">
        <pc:chgData name="Petříčková Zuzana" userId="1fd47075-5059-4c14-9baf-7f7627f72276" providerId="ADAL" clId="{4303B7B9-A00E-4C8F-8A1A-89BB013CC3D3}" dt="2022-01-04T16:31:54.483" v="3319" actId="47"/>
        <pc:sldMkLst>
          <pc:docMk/>
          <pc:sldMk cId="1358552971" sldId="1163"/>
        </pc:sldMkLst>
      </pc:sldChg>
      <pc:sldChg chg="del">
        <pc:chgData name="Petříčková Zuzana" userId="1fd47075-5059-4c14-9baf-7f7627f72276" providerId="ADAL" clId="{4303B7B9-A00E-4C8F-8A1A-89BB013CC3D3}" dt="2022-01-04T16:31:55.325" v="3320" actId="47"/>
        <pc:sldMkLst>
          <pc:docMk/>
          <pc:sldMk cId="3900323247" sldId="1164"/>
        </pc:sldMkLst>
      </pc:sldChg>
      <pc:sldChg chg="addSp delSp modSp mod modClrScheme chgLayout">
        <pc:chgData name="Petříčková Zuzana" userId="1fd47075-5059-4c14-9baf-7f7627f72276" providerId="ADAL" clId="{4303B7B9-A00E-4C8F-8A1A-89BB013CC3D3}" dt="2022-01-07T18:23:05.932" v="7842" actId="20577"/>
        <pc:sldMkLst>
          <pc:docMk/>
          <pc:sldMk cId="4079791962" sldId="1165"/>
        </pc:sldMkLst>
        <pc:spChg chg="mod ord">
          <ac:chgData name="Petříčková Zuzana" userId="1fd47075-5059-4c14-9baf-7f7627f72276" providerId="ADAL" clId="{4303B7B9-A00E-4C8F-8A1A-89BB013CC3D3}" dt="2022-01-07T09:33:30.413" v="6910" actId="700"/>
          <ac:spMkLst>
            <pc:docMk/>
            <pc:sldMk cId="4079791962" sldId="1165"/>
            <ac:spMk id="2" creationId="{8DB8D6D3-93C8-4440-AF21-F9D6737C9163}"/>
          </ac:spMkLst>
        </pc:spChg>
        <pc:spChg chg="mod ord">
          <ac:chgData name="Petříčková Zuzana" userId="1fd47075-5059-4c14-9baf-7f7627f72276" providerId="ADAL" clId="{4303B7B9-A00E-4C8F-8A1A-89BB013CC3D3}" dt="2022-01-07T18:23:05.932" v="7842" actId="20577"/>
          <ac:spMkLst>
            <pc:docMk/>
            <pc:sldMk cId="4079791962" sldId="1165"/>
            <ac:spMk id="3" creationId="{56148E94-0CE6-43BF-A275-C6C8E9B700BD}"/>
          </ac:spMkLst>
        </pc:spChg>
        <pc:spChg chg="del">
          <ac:chgData name="Petříčková Zuzana" userId="1fd47075-5059-4c14-9baf-7f7627f72276" providerId="ADAL" clId="{4303B7B9-A00E-4C8F-8A1A-89BB013CC3D3}" dt="2022-01-04T16:32:06.429" v="3322" actId="478"/>
          <ac:spMkLst>
            <pc:docMk/>
            <pc:sldMk cId="4079791962" sldId="1165"/>
            <ac:spMk id="4" creationId="{4E8FD6B1-2EDE-41A8-B1DE-99151DCC9A01}"/>
          </ac:spMkLst>
        </pc:spChg>
        <pc:spChg chg="add del mod ord">
          <ac:chgData name="Petříčková Zuzana" userId="1fd47075-5059-4c14-9baf-7f7627f72276" providerId="ADAL" clId="{4303B7B9-A00E-4C8F-8A1A-89BB013CC3D3}" dt="2022-01-07T09:33:33.036" v="6911" actId="478"/>
          <ac:spMkLst>
            <pc:docMk/>
            <pc:sldMk cId="4079791962" sldId="1165"/>
            <ac:spMk id="7" creationId="{6F6E4FB2-77FF-43BD-877F-7894BFFD3E94}"/>
          </ac:spMkLst>
        </pc:spChg>
        <pc:picChg chg="mod modCrop">
          <ac:chgData name="Petříčková Zuzana" userId="1fd47075-5059-4c14-9baf-7f7627f72276" providerId="ADAL" clId="{4303B7B9-A00E-4C8F-8A1A-89BB013CC3D3}" dt="2022-01-04T16:32:03.361" v="3321" actId="732"/>
          <ac:picMkLst>
            <pc:docMk/>
            <pc:sldMk cId="4079791962" sldId="1165"/>
            <ac:picMk id="5" creationId="{B5D46648-41FD-4B42-8FC0-4CEAF73877B3}"/>
          </ac:picMkLst>
        </pc:picChg>
      </pc:sldChg>
      <pc:sldChg chg="del">
        <pc:chgData name="Petříčková Zuzana" userId="1fd47075-5059-4c14-9baf-7f7627f72276" providerId="ADAL" clId="{4303B7B9-A00E-4C8F-8A1A-89BB013CC3D3}" dt="2022-01-07T09:30:42.997" v="6901" actId="47"/>
        <pc:sldMkLst>
          <pc:docMk/>
          <pc:sldMk cId="3349955160" sldId="1166"/>
        </pc:sldMkLst>
      </pc:sldChg>
      <pc:sldChg chg="addSp modSp mod">
        <pc:chgData name="Petříčková Zuzana" userId="1fd47075-5059-4c14-9baf-7f7627f72276" providerId="ADAL" clId="{4303B7B9-A00E-4C8F-8A1A-89BB013CC3D3}" dt="2022-01-07T18:24:02.553" v="7878" actId="1076"/>
        <pc:sldMkLst>
          <pc:docMk/>
          <pc:sldMk cId="303924571" sldId="1168"/>
        </pc:sldMkLst>
        <pc:picChg chg="mod modCrop">
          <ac:chgData name="Petříčková Zuzana" userId="1fd47075-5059-4c14-9baf-7f7627f72276" providerId="ADAL" clId="{4303B7B9-A00E-4C8F-8A1A-89BB013CC3D3}" dt="2022-01-07T18:23:57.898" v="7876" actId="1076"/>
          <ac:picMkLst>
            <pc:docMk/>
            <pc:sldMk cId="303924571" sldId="1168"/>
            <ac:picMk id="3" creationId="{83CF3B57-3512-4881-ACB5-E548AECCEB0A}"/>
          </ac:picMkLst>
        </pc:picChg>
        <pc:picChg chg="mod">
          <ac:chgData name="Petříčková Zuzana" userId="1fd47075-5059-4c14-9baf-7f7627f72276" providerId="ADAL" clId="{4303B7B9-A00E-4C8F-8A1A-89BB013CC3D3}" dt="2022-01-07T18:19:55.815" v="7784" actId="14100"/>
          <ac:picMkLst>
            <pc:docMk/>
            <pc:sldMk cId="303924571" sldId="1168"/>
            <ac:picMk id="7" creationId="{F28B60FA-BBC3-4AEC-9C85-393AE0B3BEBB}"/>
          </ac:picMkLst>
        </pc:picChg>
        <pc:picChg chg="add mod modCrop">
          <ac:chgData name="Petříčková Zuzana" userId="1fd47075-5059-4c14-9baf-7f7627f72276" providerId="ADAL" clId="{4303B7B9-A00E-4C8F-8A1A-89BB013CC3D3}" dt="2022-01-07T18:24:02.553" v="7878" actId="1076"/>
          <ac:picMkLst>
            <pc:docMk/>
            <pc:sldMk cId="303924571" sldId="1168"/>
            <ac:picMk id="8" creationId="{A95139B3-D00D-42A0-AFFC-F390E14C5D60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7T18:28:28.257" v="7935" actId="1076"/>
        <pc:sldMkLst>
          <pc:docMk/>
          <pc:sldMk cId="1456473174" sldId="1175"/>
        </pc:sldMkLst>
        <pc:spChg chg="mod">
          <ac:chgData name="Petříčková Zuzana" userId="1fd47075-5059-4c14-9baf-7f7627f72276" providerId="ADAL" clId="{4303B7B9-A00E-4C8F-8A1A-89BB013CC3D3}" dt="2022-01-07T18:27:07.300" v="7921" actId="1076"/>
          <ac:spMkLst>
            <pc:docMk/>
            <pc:sldMk cId="1456473174" sldId="1175"/>
            <ac:spMk id="3" creationId="{0980F9BE-2A2D-42F8-89F8-9597C3559F11}"/>
          </ac:spMkLst>
        </pc:spChg>
        <pc:spChg chg="add del mod">
          <ac:chgData name="Petříčková Zuzana" userId="1fd47075-5059-4c14-9baf-7f7627f72276" providerId="ADAL" clId="{4303B7B9-A00E-4C8F-8A1A-89BB013CC3D3}" dt="2022-01-07T18:28:00.705" v="7927" actId="478"/>
          <ac:spMkLst>
            <pc:docMk/>
            <pc:sldMk cId="1456473174" sldId="1175"/>
            <ac:spMk id="10" creationId="{F0C179AC-2F32-4487-BEFD-82FC55C610AE}"/>
          </ac:spMkLst>
        </pc:spChg>
        <pc:spChg chg="add mod">
          <ac:chgData name="Petříčková Zuzana" userId="1fd47075-5059-4c14-9baf-7f7627f72276" providerId="ADAL" clId="{4303B7B9-A00E-4C8F-8A1A-89BB013CC3D3}" dt="2022-01-07T18:28:19.348" v="7933" actId="14100"/>
          <ac:spMkLst>
            <pc:docMk/>
            <pc:sldMk cId="1456473174" sldId="1175"/>
            <ac:spMk id="12" creationId="{BB23BC5E-78A4-46F8-979C-D3023E8F8344}"/>
          </ac:spMkLst>
        </pc:spChg>
        <pc:picChg chg="del">
          <ac:chgData name="Petříčková Zuzana" userId="1fd47075-5059-4c14-9baf-7f7627f72276" providerId="ADAL" clId="{4303B7B9-A00E-4C8F-8A1A-89BB013CC3D3}" dt="2022-01-07T18:25:08.735" v="7879" actId="478"/>
          <ac:picMkLst>
            <pc:docMk/>
            <pc:sldMk cId="1456473174" sldId="1175"/>
            <ac:picMk id="6" creationId="{BD71D387-75A7-4D02-B27E-D824B50AA456}"/>
          </ac:picMkLst>
        </pc:picChg>
        <pc:picChg chg="mod">
          <ac:chgData name="Petříčková Zuzana" userId="1fd47075-5059-4c14-9baf-7f7627f72276" providerId="ADAL" clId="{4303B7B9-A00E-4C8F-8A1A-89BB013CC3D3}" dt="2022-01-07T18:28:15.519" v="7932" actId="1076"/>
          <ac:picMkLst>
            <pc:docMk/>
            <pc:sldMk cId="1456473174" sldId="1175"/>
            <ac:picMk id="7" creationId="{EDDB0B93-4C50-4A03-8FEA-FF607A00E193}"/>
          </ac:picMkLst>
        </pc:picChg>
        <pc:picChg chg="del mod">
          <ac:chgData name="Petříčková Zuzana" userId="1fd47075-5059-4c14-9baf-7f7627f72276" providerId="ADAL" clId="{4303B7B9-A00E-4C8F-8A1A-89BB013CC3D3}" dt="2022-01-07T18:25:18.122" v="7882" actId="478"/>
          <ac:picMkLst>
            <pc:docMk/>
            <pc:sldMk cId="1456473174" sldId="1175"/>
            <ac:picMk id="8" creationId="{CBE430F8-670D-4566-B624-F4C6B249BC71}"/>
          </ac:picMkLst>
        </pc:picChg>
        <pc:picChg chg="add del mod">
          <ac:chgData name="Petříčková Zuzana" userId="1fd47075-5059-4c14-9baf-7f7627f72276" providerId="ADAL" clId="{4303B7B9-A00E-4C8F-8A1A-89BB013CC3D3}" dt="2022-01-07T18:27:52.400" v="7923" actId="478"/>
          <ac:picMkLst>
            <pc:docMk/>
            <pc:sldMk cId="1456473174" sldId="1175"/>
            <ac:picMk id="9" creationId="{753406D4-E7E5-4B3C-9040-4B7DA707FCB7}"/>
          </ac:picMkLst>
        </pc:picChg>
        <pc:picChg chg="add mod">
          <ac:chgData name="Petříčková Zuzana" userId="1fd47075-5059-4c14-9baf-7f7627f72276" providerId="ADAL" clId="{4303B7B9-A00E-4C8F-8A1A-89BB013CC3D3}" dt="2022-01-07T18:28:12.375" v="7931" actId="1076"/>
          <ac:picMkLst>
            <pc:docMk/>
            <pc:sldMk cId="1456473174" sldId="1175"/>
            <ac:picMk id="11" creationId="{5B297B54-EB12-4B6C-AC3F-237CF934D163}"/>
          </ac:picMkLst>
        </pc:picChg>
        <pc:picChg chg="add mod">
          <ac:chgData name="Petříčková Zuzana" userId="1fd47075-5059-4c14-9baf-7f7627f72276" providerId="ADAL" clId="{4303B7B9-A00E-4C8F-8A1A-89BB013CC3D3}" dt="2022-01-07T18:28:28.257" v="7935" actId="1076"/>
          <ac:picMkLst>
            <pc:docMk/>
            <pc:sldMk cId="1456473174" sldId="1175"/>
            <ac:picMk id="13" creationId="{11B17389-A4EC-42FE-A611-41D1D884F6F0}"/>
          </ac:picMkLst>
        </pc:picChg>
      </pc:sldChg>
      <pc:sldChg chg="del">
        <pc:chgData name="Petříčková Zuzana" userId="1fd47075-5059-4c14-9baf-7f7627f72276" providerId="ADAL" clId="{4303B7B9-A00E-4C8F-8A1A-89BB013CC3D3}" dt="2022-01-07T18:17:55.953" v="7761" actId="47"/>
        <pc:sldMkLst>
          <pc:docMk/>
          <pc:sldMk cId="1925025786" sldId="1183"/>
        </pc:sldMkLst>
      </pc:sldChg>
      <pc:sldChg chg="delSp del mod">
        <pc:chgData name="Petříčková Zuzana" userId="1fd47075-5059-4c14-9baf-7f7627f72276" providerId="ADAL" clId="{4303B7B9-A00E-4C8F-8A1A-89BB013CC3D3}" dt="2022-01-07T18:27:08.638" v="7922" actId="47"/>
        <pc:sldMkLst>
          <pc:docMk/>
          <pc:sldMk cId="3107470288" sldId="1184"/>
        </pc:sldMkLst>
        <pc:picChg chg="del">
          <ac:chgData name="Petříčková Zuzana" userId="1fd47075-5059-4c14-9baf-7f7627f72276" providerId="ADAL" clId="{4303B7B9-A00E-4C8F-8A1A-89BB013CC3D3}" dt="2022-01-07T18:25:36.670" v="7888" actId="478"/>
          <ac:picMkLst>
            <pc:docMk/>
            <pc:sldMk cId="3107470288" sldId="1184"/>
            <ac:picMk id="5" creationId="{FA36FD10-80D6-4745-AA98-1EFEA81FFEE2}"/>
          </ac:picMkLst>
        </pc:picChg>
      </pc:sldChg>
      <pc:sldChg chg="del">
        <pc:chgData name="Petříčková Zuzana" userId="1fd47075-5059-4c14-9baf-7f7627f72276" providerId="ADAL" clId="{4303B7B9-A00E-4C8F-8A1A-89BB013CC3D3}" dt="2022-01-06T18:24:53.418" v="6226" actId="47"/>
        <pc:sldMkLst>
          <pc:docMk/>
          <pc:sldMk cId="869571683" sldId="1190"/>
        </pc:sldMkLst>
      </pc:sldChg>
      <pc:sldChg chg="ord">
        <pc:chgData name="Petříčková Zuzana" userId="1fd47075-5059-4c14-9baf-7f7627f72276" providerId="ADAL" clId="{4303B7B9-A00E-4C8F-8A1A-89BB013CC3D3}" dt="2022-01-07T09:33:23.278" v="6908" actId="20578"/>
        <pc:sldMkLst>
          <pc:docMk/>
          <pc:sldMk cId="2854902747" sldId="1194"/>
        </pc:sldMkLst>
      </pc:sldChg>
      <pc:sldChg chg="del">
        <pc:chgData name="Petříčková Zuzana" userId="1fd47075-5059-4c14-9baf-7f7627f72276" providerId="ADAL" clId="{4303B7B9-A00E-4C8F-8A1A-89BB013CC3D3}" dt="2022-01-07T18:17:44.656" v="7760" actId="47"/>
        <pc:sldMkLst>
          <pc:docMk/>
          <pc:sldMk cId="597433353" sldId="1237"/>
        </pc:sldMkLst>
      </pc:sldChg>
      <pc:sldChg chg="addSp modSp mod">
        <pc:chgData name="Petříčková Zuzana" userId="1fd47075-5059-4c14-9baf-7f7627f72276" providerId="ADAL" clId="{4303B7B9-A00E-4C8F-8A1A-89BB013CC3D3}" dt="2022-01-05T09:35:48.218" v="3771" actId="20577"/>
        <pc:sldMkLst>
          <pc:docMk/>
          <pc:sldMk cId="82374735" sldId="1252"/>
        </pc:sldMkLst>
        <pc:spChg chg="mod">
          <ac:chgData name="Petříčková Zuzana" userId="1fd47075-5059-4c14-9baf-7f7627f72276" providerId="ADAL" clId="{4303B7B9-A00E-4C8F-8A1A-89BB013CC3D3}" dt="2022-01-05T09:35:48.218" v="3771" actId="20577"/>
          <ac:spMkLst>
            <pc:docMk/>
            <pc:sldMk cId="82374735" sldId="1252"/>
            <ac:spMk id="2" creationId="{84AC97DD-6C8B-4230-8670-B5DE9FD7162F}"/>
          </ac:spMkLst>
        </pc:spChg>
        <pc:picChg chg="add mod modCrop">
          <ac:chgData name="Petříčková Zuzana" userId="1fd47075-5059-4c14-9baf-7f7627f72276" providerId="ADAL" clId="{4303B7B9-A00E-4C8F-8A1A-89BB013CC3D3}" dt="2022-01-05T09:35:33.124" v="3769" actId="1076"/>
          <ac:picMkLst>
            <pc:docMk/>
            <pc:sldMk cId="82374735" sldId="1252"/>
            <ac:picMk id="5" creationId="{D0875E45-FDF0-40B9-B2AB-5B15ED6E08EC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5T09:43:14.948" v="3941" actId="14100"/>
        <pc:sldMkLst>
          <pc:docMk/>
          <pc:sldMk cId="373452588" sldId="1253"/>
        </pc:sldMkLst>
        <pc:spChg chg="add del mod">
          <ac:chgData name="Petříčková Zuzana" userId="1fd47075-5059-4c14-9baf-7f7627f72276" providerId="ADAL" clId="{4303B7B9-A00E-4C8F-8A1A-89BB013CC3D3}" dt="2022-01-05T09:42:25.494" v="3936" actId="478"/>
          <ac:spMkLst>
            <pc:docMk/>
            <pc:sldMk cId="373452588" sldId="1253"/>
            <ac:spMk id="6" creationId="{FB33FC8F-F04F-4FB4-BB88-BA99DD74415A}"/>
          </ac:spMkLst>
        </pc:spChg>
        <pc:picChg chg="add mod modCrop">
          <ac:chgData name="Petříčková Zuzana" userId="1fd47075-5059-4c14-9baf-7f7627f72276" providerId="ADAL" clId="{4303B7B9-A00E-4C8F-8A1A-89BB013CC3D3}" dt="2022-01-05T09:42:31.260" v="3938" actId="14100"/>
          <ac:picMkLst>
            <pc:docMk/>
            <pc:sldMk cId="373452588" sldId="1253"/>
            <ac:picMk id="5" creationId="{29D05F3E-1A69-4F3F-9AA7-F593D0077852}"/>
          </ac:picMkLst>
        </pc:picChg>
        <pc:picChg chg="mod">
          <ac:chgData name="Petříčková Zuzana" userId="1fd47075-5059-4c14-9baf-7f7627f72276" providerId="ADAL" clId="{4303B7B9-A00E-4C8F-8A1A-89BB013CC3D3}" dt="2022-01-05T09:39:35.148" v="3802" actId="1076"/>
          <ac:picMkLst>
            <pc:docMk/>
            <pc:sldMk cId="373452588" sldId="1253"/>
            <ac:picMk id="7" creationId="{343DC535-33BE-409D-A0CD-BCAA2B1456E4}"/>
          </ac:picMkLst>
        </pc:picChg>
        <pc:picChg chg="mod">
          <ac:chgData name="Petříčková Zuzana" userId="1fd47075-5059-4c14-9baf-7f7627f72276" providerId="ADAL" clId="{4303B7B9-A00E-4C8F-8A1A-89BB013CC3D3}" dt="2022-01-05T09:43:14.948" v="3941" actId="14100"/>
          <ac:picMkLst>
            <pc:docMk/>
            <pc:sldMk cId="373452588" sldId="1253"/>
            <ac:picMk id="8" creationId="{F3E91D20-6A21-437F-93D6-D8DDE2CA7B5A}"/>
          </ac:picMkLst>
        </pc:picChg>
      </pc:sldChg>
      <pc:sldChg chg="addSp modSp mod">
        <pc:chgData name="Petříčková Zuzana" userId="1fd47075-5059-4c14-9baf-7f7627f72276" providerId="ADAL" clId="{4303B7B9-A00E-4C8F-8A1A-89BB013CC3D3}" dt="2022-01-05T09:36:56.283" v="3779" actId="1076"/>
        <pc:sldMkLst>
          <pc:docMk/>
          <pc:sldMk cId="3554250368" sldId="1254"/>
        </pc:sldMkLst>
        <pc:picChg chg="add mod">
          <ac:chgData name="Petříčková Zuzana" userId="1fd47075-5059-4c14-9baf-7f7627f72276" providerId="ADAL" clId="{4303B7B9-A00E-4C8F-8A1A-89BB013CC3D3}" dt="2022-01-05T09:36:56.283" v="3779" actId="1076"/>
          <ac:picMkLst>
            <pc:docMk/>
            <pc:sldMk cId="3554250368" sldId="1254"/>
            <ac:picMk id="5" creationId="{6DA6F4BE-2955-4508-A174-C527718744A3}"/>
          </ac:picMkLst>
        </pc:picChg>
        <pc:picChg chg="mod">
          <ac:chgData name="Petříčková Zuzana" userId="1fd47075-5059-4c14-9baf-7f7627f72276" providerId="ADAL" clId="{4303B7B9-A00E-4C8F-8A1A-89BB013CC3D3}" dt="2022-01-05T09:36:50.043" v="3778" actId="1076"/>
          <ac:picMkLst>
            <pc:docMk/>
            <pc:sldMk cId="3554250368" sldId="1254"/>
            <ac:picMk id="9" creationId="{A9461EBA-F9A3-47AF-954D-9CC583084CC7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5T09:32:47.379" v="3754" actId="14100"/>
        <pc:sldMkLst>
          <pc:docMk/>
          <pc:sldMk cId="3300959214" sldId="1255"/>
        </pc:sldMkLst>
        <pc:spChg chg="mod">
          <ac:chgData name="Petříčková Zuzana" userId="1fd47075-5059-4c14-9baf-7f7627f72276" providerId="ADAL" clId="{4303B7B9-A00E-4C8F-8A1A-89BB013CC3D3}" dt="2022-01-04T16:04:43.667" v="2742" actId="20577"/>
          <ac:spMkLst>
            <pc:docMk/>
            <pc:sldMk cId="3300959214" sldId="1255"/>
            <ac:spMk id="2" creationId="{84AC97DD-6C8B-4230-8670-B5DE9FD7162F}"/>
          </ac:spMkLst>
        </pc:spChg>
        <pc:spChg chg="add mod ord">
          <ac:chgData name="Petříčková Zuzana" userId="1fd47075-5059-4c14-9baf-7f7627f72276" providerId="ADAL" clId="{4303B7B9-A00E-4C8F-8A1A-89BB013CC3D3}" dt="2022-01-05T09:26:58.379" v="3709" actId="1076"/>
          <ac:spMkLst>
            <pc:docMk/>
            <pc:sldMk cId="3300959214" sldId="1255"/>
            <ac:spMk id="7" creationId="{865B5C70-AE20-4D74-8EDD-287A2BEFC664}"/>
          </ac:spMkLst>
        </pc:spChg>
        <pc:spChg chg="add mod">
          <ac:chgData name="Petříčková Zuzana" userId="1fd47075-5059-4c14-9baf-7f7627f72276" providerId="ADAL" clId="{4303B7B9-A00E-4C8F-8A1A-89BB013CC3D3}" dt="2022-01-05T09:32:36.470" v="3751" actId="207"/>
          <ac:spMkLst>
            <pc:docMk/>
            <pc:sldMk cId="3300959214" sldId="1255"/>
            <ac:spMk id="11" creationId="{1CD0EBB2-14E2-472C-9E96-C825FD127EAB}"/>
          </ac:spMkLst>
        </pc:spChg>
        <pc:spChg chg="add mod">
          <ac:chgData name="Petříčková Zuzana" userId="1fd47075-5059-4c14-9baf-7f7627f72276" providerId="ADAL" clId="{4303B7B9-A00E-4C8F-8A1A-89BB013CC3D3}" dt="2022-01-05T09:32:47.379" v="3754" actId="14100"/>
          <ac:spMkLst>
            <pc:docMk/>
            <pc:sldMk cId="3300959214" sldId="1255"/>
            <ac:spMk id="12" creationId="{B041AA3F-3693-4FCC-9F04-61D943D9AB6F}"/>
          </ac:spMkLst>
        </pc:spChg>
        <pc:picChg chg="mod ord">
          <ac:chgData name="Petříčková Zuzana" userId="1fd47075-5059-4c14-9baf-7f7627f72276" providerId="ADAL" clId="{4303B7B9-A00E-4C8F-8A1A-89BB013CC3D3}" dt="2022-01-05T09:27:06.141" v="3714" actId="1076"/>
          <ac:picMkLst>
            <pc:docMk/>
            <pc:sldMk cId="3300959214" sldId="1255"/>
            <ac:picMk id="5" creationId="{F7BE717D-0493-4434-944E-6E6977D215D8}"/>
          </ac:picMkLst>
        </pc:picChg>
        <pc:picChg chg="add del mod ord">
          <ac:chgData name="Petříčková Zuzana" userId="1fd47075-5059-4c14-9baf-7f7627f72276" providerId="ADAL" clId="{4303B7B9-A00E-4C8F-8A1A-89BB013CC3D3}" dt="2022-01-05T09:31:19.904" v="3741" actId="478"/>
          <ac:picMkLst>
            <pc:docMk/>
            <pc:sldMk cId="3300959214" sldId="1255"/>
            <ac:picMk id="6" creationId="{16866E13-3F20-48F7-BF05-34DBFAE4F610}"/>
          </ac:picMkLst>
        </pc:picChg>
        <pc:picChg chg="del">
          <ac:chgData name="Petříčková Zuzana" userId="1fd47075-5059-4c14-9baf-7f7627f72276" providerId="ADAL" clId="{4303B7B9-A00E-4C8F-8A1A-89BB013CC3D3}" dt="2022-01-05T09:26:36.290" v="3700" actId="478"/>
          <ac:picMkLst>
            <pc:docMk/>
            <pc:sldMk cId="3300959214" sldId="1255"/>
            <ac:picMk id="8" creationId="{F3E91D20-6A21-437F-93D6-D8DDE2CA7B5A}"/>
          </ac:picMkLst>
        </pc:picChg>
        <pc:picChg chg="add mod">
          <ac:chgData name="Petříčková Zuzana" userId="1fd47075-5059-4c14-9baf-7f7627f72276" providerId="ADAL" clId="{4303B7B9-A00E-4C8F-8A1A-89BB013CC3D3}" dt="2022-01-05T09:31:53.340" v="3749" actId="1076"/>
          <ac:picMkLst>
            <pc:docMk/>
            <pc:sldMk cId="3300959214" sldId="1255"/>
            <ac:picMk id="10" creationId="{39DF3DF7-3DAB-45E7-A9FC-56A38F0DF0CD}"/>
          </ac:picMkLst>
        </pc:picChg>
      </pc:sldChg>
      <pc:sldChg chg="addSp delSp modSp mod">
        <pc:chgData name="Petříčková Zuzana" userId="1fd47075-5059-4c14-9baf-7f7627f72276" providerId="ADAL" clId="{4303B7B9-A00E-4C8F-8A1A-89BB013CC3D3}" dt="2022-01-05T09:33:35.291" v="3758" actId="207"/>
        <pc:sldMkLst>
          <pc:docMk/>
          <pc:sldMk cId="5862266" sldId="1256"/>
        </pc:sldMkLst>
        <pc:spChg chg="mod">
          <ac:chgData name="Petříčková Zuzana" userId="1fd47075-5059-4c14-9baf-7f7627f72276" providerId="ADAL" clId="{4303B7B9-A00E-4C8F-8A1A-89BB013CC3D3}" dt="2022-01-05T09:33:20.950" v="3756" actId="255"/>
          <ac:spMkLst>
            <pc:docMk/>
            <pc:sldMk cId="5862266" sldId="1256"/>
            <ac:spMk id="2" creationId="{84AC97DD-6C8B-4230-8670-B5DE9FD7162F}"/>
          </ac:spMkLst>
        </pc:spChg>
        <pc:spChg chg="add mod">
          <ac:chgData name="Petříčková Zuzana" userId="1fd47075-5059-4c14-9baf-7f7627f72276" providerId="ADAL" clId="{4303B7B9-A00E-4C8F-8A1A-89BB013CC3D3}" dt="2022-01-05T09:33:35.291" v="3758" actId="207"/>
          <ac:spMkLst>
            <pc:docMk/>
            <pc:sldMk cId="5862266" sldId="1256"/>
            <ac:spMk id="12" creationId="{65E29E74-1A53-4B82-8D47-C9213B0DAB76}"/>
          </ac:spMkLst>
        </pc:spChg>
        <pc:picChg chg="mod">
          <ac:chgData name="Petříčková Zuzana" userId="1fd47075-5059-4c14-9baf-7f7627f72276" providerId="ADAL" clId="{4303B7B9-A00E-4C8F-8A1A-89BB013CC3D3}" dt="2022-01-05T09:27:48.964" v="3716" actId="1076"/>
          <ac:picMkLst>
            <pc:docMk/>
            <pc:sldMk cId="5862266" sldId="1256"/>
            <ac:picMk id="6" creationId="{A9E740A4-80CC-4243-9885-DAD527F1D812}"/>
          </ac:picMkLst>
        </pc:picChg>
        <pc:picChg chg="add del mod modCrop">
          <ac:chgData name="Petříčková Zuzana" userId="1fd47075-5059-4c14-9baf-7f7627f72276" providerId="ADAL" clId="{4303B7B9-A00E-4C8F-8A1A-89BB013CC3D3}" dt="2022-01-05T09:29:38.766" v="3724" actId="478"/>
          <ac:picMkLst>
            <pc:docMk/>
            <pc:sldMk cId="5862266" sldId="1256"/>
            <ac:picMk id="9" creationId="{8F3F19B5-D115-450E-B997-BB3BA4B7B1CA}"/>
          </ac:picMkLst>
        </pc:picChg>
        <pc:picChg chg="add mod modCrop">
          <ac:chgData name="Petříčková Zuzana" userId="1fd47075-5059-4c14-9baf-7f7627f72276" providerId="ADAL" clId="{4303B7B9-A00E-4C8F-8A1A-89BB013CC3D3}" dt="2022-01-05T09:30:29.619" v="3739" actId="1076"/>
          <ac:picMkLst>
            <pc:docMk/>
            <pc:sldMk cId="5862266" sldId="1256"/>
            <ac:picMk id="11" creationId="{47378697-F08C-44CE-B41E-3A5402642189}"/>
          </ac:picMkLst>
        </pc:picChg>
        <pc:cxnChg chg="add">
          <ac:chgData name="Petříčková Zuzana" userId="1fd47075-5059-4c14-9baf-7f7627f72276" providerId="ADAL" clId="{4303B7B9-A00E-4C8F-8A1A-89BB013CC3D3}" dt="2022-01-05T09:28:43.088" v="3717" actId="11529"/>
          <ac:cxnSpMkLst>
            <pc:docMk/>
            <pc:sldMk cId="5862266" sldId="1256"/>
            <ac:cxnSpMk id="5" creationId="{ADB12109-3570-44A8-9316-43986C5223D4}"/>
          </ac:cxnSpMkLst>
        </pc:cxnChg>
      </pc:sldChg>
      <pc:sldChg chg="addSp delSp modSp mod">
        <pc:chgData name="Petříčková Zuzana" userId="1fd47075-5059-4c14-9baf-7f7627f72276" providerId="ADAL" clId="{4303B7B9-A00E-4C8F-8A1A-89BB013CC3D3}" dt="2022-01-06T18:24:52.091" v="6225" actId="478"/>
        <pc:sldMkLst>
          <pc:docMk/>
          <pc:sldMk cId="2154695273" sldId="1257"/>
        </pc:sldMkLst>
        <pc:picChg chg="add del mod">
          <ac:chgData name="Petříčková Zuzana" userId="1fd47075-5059-4c14-9baf-7f7627f72276" providerId="ADAL" clId="{4303B7B9-A00E-4C8F-8A1A-89BB013CC3D3}" dt="2022-01-06T18:24:52.091" v="6225" actId="478"/>
          <ac:picMkLst>
            <pc:docMk/>
            <pc:sldMk cId="2154695273" sldId="1257"/>
            <ac:picMk id="3" creationId="{35D16CC8-6728-4F4B-8C69-7F16B6B07A3C}"/>
          </ac:picMkLst>
        </pc:picChg>
      </pc:sldChg>
      <pc:sldChg chg="modSp mod">
        <pc:chgData name="Petříčková Zuzana" userId="1fd47075-5059-4c14-9baf-7f7627f72276" providerId="ADAL" clId="{4303B7B9-A00E-4C8F-8A1A-89BB013CC3D3}" dt="2022-01-04T14:31:17.649" v="1243" actId="1076"/>
        <pc:sldMkLst>
          <pc:docMk/>
          <pc:sldMk cId="2890841481" sldId="1259"/>
        </pc:sldMkLst>
        <pc:spChg chg="mod">
          <ac:chgData name="Petříčková Zuzana" userId="1fd47075-5059-4c14-9baf-7f7627f72276" providerId="ADAL" clId="{4303B7B9-A00E-4C8F-8A1A-89BB013CC3D3}" dt="2022-01-04T14:30:59.439" v="1237" actId="207"/>
          <ac:spMkLst>
            <pc:docMk/>
            <pc:sldMk cId="2890841481" sldId="1259"/>
            <ac:spMk id="4" creationId="{75EAA7E0-F4A9-4B9C-B984-1DDD5BEAB3FE}"/>
          </ac:spMkLst>
        </pc:spChg>
        <pc:spChg chg="mod">
          <ac:chgData name="Petříčková Zuzana" userId="1fd47075-5059-4c14-9baf-7f7627f72276" providerId="ADAL" clId="{4303B7B9-A00E-4C8F-8A1A-89BB013CC3D3}" dt="2022-01-04T14:31:17.649" v="1243" actId="1076"/>
          <ac:spMkLst>
            <pc:docMk/>
            <pc:sldMk cId="2890841481" sldId="1259"/>
            <ac:spMk id="5" creationId="{FC0A6AB7-D8C2-490C-BAF0-72A0738E2555}"/>
          </ac:spMkLst>
        </pc:spChg>
      </pc:sldChg>
      <pc:sldChg chg="modSp add del mod">
        <pc:chgData name="Petříčková Zuzana" userId="1fd47075-5059-4c14-9baf-7f7627f72276" providerId="ADAL" clId="{4303B7B9-A00E-4C8F-8A1A-89BB013CC3D3}" dt="2022-01-04T15:59:05.414" v="2684" actId="47"/>
        <pc:sldMkLst>
          <pc:docMk/>
          <pc:sldMk cId="2390460516" sldId="1261"/>
        </pc:sldMkLst>
        <pc:spChg chg="mod">
          <ac:chgData name="Petříčková Zuzana" userId="1fd47075-5059-4c14-9baf-7f7627f72276" providerId="ADAL" clId="{4303B7B9-A00E-4C8F-8A1A-89BB013CC3D3}" dt="2022-01-04T15:57:25.946" v="2613" actId="20577"/>
          <ac:spMkLst>
            <pc:docMk/>
            <pc:sldMk cId="2390460516" sldId="1261"/>
            <ac:spMk id="3" creationId="{00000000-0000-0000-0000-000000000000}"/>
          </ac:spMkLst>
        </pc:spChg>
        <pc:spChg chg="mod">
          <ac:chgData name="Petříčková Zuzana" userId="1fd47075-5059-4c14-9baf-7f7627f72276" providerId="ADAL" clId="{4303B7B9-A00E-4C8F-8A1A-89BB013CC3D3}" dt="2022-01-04T15:57:37.006" v="2627" actId="20577"/>
          <ac:spMkLst>
            <pc:docMk/>
            <pc:sldMk cId="2390460516" sldId="1261"/>
            <ac:spMk id="10" creationId="{C6CA380C-0240-4340-8DA1-67871AD038C3}"/>
          </ac:spMkLst>
        </pc:spChg>
        <pc:spChg chg="mod">
          <ac:chgData name="Petříčková Zuzana" userId="1fd47075-5059-4c14-9baf-7f7627f72276" providerId="ADAL" clId="{4303B7B9-A00E-4C8F-8A1A-89BB013CC3D3}" dt="2022-01-04T15:57:22.745" v="2607" actId="20577"/>
          <ac:spMkLst>
            <pc:docMk/>
            <pc:sldMk cId="2390460516" sldId="1261"/>
            <ac:spMk id="13" creationId="{70A0B294-4FE8-45BB-AF1A-C8B36A58B73C}"/>
          </ac:spMkLst>
        </pc:spChg>
        <pc:spChg chg="mod">
          <ac:chgData name="Petříčková Zuzana" userId="1fd47075-5059-4c14-9baf-7f7627f72276" providerId="ADAL" clId="{4303B7B9-A00E-4C8F-8A1A-89BB013CC3D3}" dt="2022-01-04T15:57:31.894" v="2621" actId="20577"/>
          <ac:spMkLst>
            <pc:docMk/>
            <pc:sldMk cId="2390460516" sldId="1261"/>
            <ac:spMk id="16" creationId="{12A223EC-DB24-4699-9E8F-740CB021CB3F}"/>
          </ac:spMkLst>
        </pc:spChg>
        <pc:graphicFrameChg chg="modGraphic">
          <ac:chgData name="Petříčková Zuzana" userId="1fd47075-5059-4c14-9baf-7f7627f72276" providerId="ADAL" clId="{4303B7B9-A00E-4C8F-8A1A-89BB013CC3D3}" dt="2022-01-04T15:58:50.041" v="2683" actId="20577"/>
          <ac:graphicFrameMkLst>
            <pc:docMk/>
            <pc:sldMk cId="2390460516" sldId="1261"/>
            <ac:graphicFrameMk id="2" creationId="{00000000-0000-0000-0000-000000000000}"/>
          </ac:graphicFrameMkLst>
        </pc:graphicFrameChg>
        <pc:graphicFrameChg chg="modGraphic">
          <ac:chgData name="Petříčková Zuzana" userId="1fd47075-5059-4c14-9baf-7f7627f72276" providerId="ADAL" clId="{4303B7B9-A00E-4C8F-8A1A-89BB013CC3D3}" dt="2022-01-04T15:58:12.139" v="2678" actId="20577"/>
          <ac:graphicFrameMkLst>
            <pc:docMk/>
            <pc:sldMk cId="2390460516" sldId="1261"/>
            <ac:graphicFrameMk id="15" creationId="{41FC8A97-DD10-4B1C-84F4-2FC257A49956}"/>
          </ac:graphicFrameMkLst>
        </pc:graphicFrameChg>
        <pc:graphicFrameChg chg="mod modGraphic">
          <ac:chgData name="Petříčková Zuzana" userId="1fd47075-5059-4c14-9baf-7f7627f72276" providerId="ADAL" clId="{4303B7B9-A00E-4C8F-8A1A-89BB013CC3D3}" dt="2022-01-04T15:58:42.226" v="2681" actId="1076"/>
          <ac:graphicFrameMkLst>
            <pc:docMk/>
            <pc:sldMk cId="2390460516" sldId="1261"/>
            <ac:graphicFrameMk id="18" creationId="{E5AA3BB7-1CE1-4F49-A9E8-65814221F4F5}"/>
          </ac:graphicFrameMkLst>
        </pc:graphicFrameChg>
      </pc:sldChg>
      <pc:sldChg chg="del">
        <pc:chgData name="Petříčková Zuzana" userId="1fd47075-5059-4c14-9baf-7f7627f72276" providerId="ADAL" clId="{4303B7B9-A00E-4C8F-8A1A-89BB013CC3D3}" dt="2022-01-04T14:47:05.323" v="1282" actId="47"/>
        <pc:sldMkLst>
          <pc:docMk/>
          <pc:sldMk cId="3851691951" sldId="1261"/>
        </pc:sldMkLst>
      </pc:sldChg>
      <pc:sldChg chg="del">
        <pc:chgData name="Petříčková Zuzana" userId="1fd47075-5059-4c14-9baf-7f7627f72276" providerId="ADAL" clId="{4303B7B9-A00E-4C8F-8A1A-89BB013CC3D3}" dt="2022-01-04T14:47:05.323" v="1282" actId="47"/>
        <pc:sldMkLst>
          <pc:docMk/>
          <pc:sldMk cId="782744837" sldId="1262"/>
        </pc:sldMkLst>
      </pc:sldChg>
      <pc:sldChg chg="addSp delSp modSp add del mod">
        <pc:chgData name="Petříčková Zuzana" userId="1fd47075-5059-4c14-9baf-7f7627f72276" providerId="ADAL" clId="{4303B7B9-A00E-4C8F-8A1A-89BB013CC3D3}" dt="2022-01-07T18:44:56.619" v="7993" actId="47"/>
        <pc:sldMkLst>
          <pc:docMk/>
          <pc:sldMk cId="2252306930" sldId="1263"/>
        </pc:sldMkLst>
        <pc:spChg chg="del mod">
          <ac:chgData name="Petříčková Zuzana" userId="1fd47075-5059-4c14-9baf-7f7627f72276" providerId="ADAL" clId="{4303B7B9-A00E-4C8F-8A1A-89BB013CC3D3}" dt="2022-01-07T09:43:50.081" v="6948" actId="478"/>
          <ac:spMkLst>
            <pc:docMk/>
            <pc:sldMk cId="2252306930" sldId="1263"/>
            <ac:spMk id="2" creationId="{63CEC5FA-2C4D-4D72-A3C5-2A35488A1AFC}"/>
          </ac:spMkLst>
        </pc:spChg>
        <pc:spChg chg="add del mod">
          <ac:chgData name="Petříčková Zuzana" userId="1fd47075-5059-4c14-9baf-7f7627f72276" providerId="ADAL" clId="{4303B7B9-A00E-4C8F-8A1A-89BB013CC3D3}" dt="2022-01-07T09:43:52.532" v="6950" actId="478"/>
          <ac:spMkLst>
            <pc:docMk/>
            <pc:sldMk cId="2252306930" sldId="1263"/>
            <ac:spMk id="4" creationId="{E351ECA4-CA53-457A-9278-489A9CF67714}"/>
          </ac:spMkLst>
        </pc:spChg>
        <pc:spChg chg="mod">
          <ac:chgData name="Petříčková Zuzana" userId="1fd47075-5059-4c14-9baf-7f7627f72276" providerId="ADAL" clId="{4303B7B9-A00E-4C8F-8A1A-89BB013CC3D3}" dt="2022-01-07T18:05:16.107" v="7565" actId="1076"/>
          <ac:spMkLst>
            <pc:docMk/>
            <pc:sldMk cId="2252306930" sldId="1263"/>
            <ac:spMk id="8" creationId="{4C8FC79C-0C10-4100-9F5E-C0773E93FA0F}"/>
          </ac:spMkLst>
        </pc:spChg>
        <pc:spChg chg="mod">
          <ac:chgData name="Petříčková Zuzana" userId="1fd47075-5059-4c14-9baf-7f7627f72276" providerId="ADAL" clId="{4303B7B9-A00E-4C8F-8A1A-89BB013CC3D3}" dt="2022-01-07T18:05:20.474" v="7566" actId="1076"/>
          <ac:spMkLst>
            <pc:docMk/>
            <pc:sldMk cId="2252306930" sldId="1263"/>
            <ac:spMk id="9" creationId="{5AFCD7D3-9A81-41EB-8A52-889850056316}"/>
          </ac:spMkLst>
        </pc:spChg>
        <pc:graphicFrameChg chg="mod modGraphic">
          <ac:chgData name="Petříčková Zuzana" userId="1fd47075-5059-4c14-9baf-7f7627f72276" providerId="ADAL" clId="{4303B7B9-A00E-4C8F-8A1A-89BB013CC3D3}" dt="2022-01-07T18:06:57.764" v="7600" actId="20577"/>
          <ac:graphicFrameMkLst>
            <pc:docMk/>
            <pc:sldMk cId="2252306930" sldId="1263"/>
            <ac:graphicFrameMk id="7" creationId="{F1A48D2B-7585-4B95-B101-38769F9DA887}"/>
          </ac:graphicFrameMkLst>
        </pc:graphicFrameChg>
      </pc:sldChg>
      <pc:sldChg chg="del">
        <pc:chgData name="Petříčková Zuzana" userId="1fd47075-5059-4c14-9baf-7f7627f72276" providerId="ADAL" clId="{4303B7B9-A00E-4C8F-8A1A-89BB013CC3D3}" dt="2022-01-04T14:47:05.323" v="1282" actId="47"/>
        <pc:sldMkLst>
          <pc:docMk/>
          <pc:sldMk cId="2471671128" sldId="1263"/>
        </pc:sldMkLst>
      </pc:sldChg>
      <pc:sldChg chg="del">
        <pc:chgData name="Petříčková Zuzana" userId="1fd47075-5059-4c14-9baf-7f7627f72276" providerId="ADAL" clId="{4303B7B9-A00E-4C8F-8A1A-89BB013CC3D3}" dt="2022-01-04T14:47:05.323" v="1282" actId="47"/>
        <pc:sldMkLst>
          <pc:docMk/>
          <pc:sldMk cId="836530030" sldId="1264"/>
        </pc:sldMkLst>
      </pc:sldChg>
      <pc:sldChg chg="add del">
        <pc:chgData name="Petříčková Zuzana" userId="1fd47075-5059-4c14-9baf-7f7627f72276" providerId="ADAL" clId="{4303B7B9-A00E-4C8F-8A1A-89BB013CC3D3}" dt="2022-01-05T10:10:30.685" v="4239" actId="47"/>
        <pc:sldMkLst>
          <pc:docMk/>
          <pc:sldMk cId="2206036974" sldId="1266"/>
        </pc:sldMkLst>
      </pc:sldChg>
      <pc:sldChg chg="del">
        <pc:chgData name="Petříčková Zuzana" userId="1fd47075-5059-4c14-9baf-7f7627f72276" providerId="ADAL" clId="{4303B7B9-A00E-4C8F-8A1A-89BB013CC3D3}" dt="2022-01-04T13:23:32.770" v="131" actId="47"/>
        <pc:sldMkLst>
          <pc:docMk/>
          <pc:sldMk cId="3070145977" sldId="1269"/>
        </pc:sldMkLst>
      </pc:sldChg>
      <pc:sldChg chg="modSp del mod">
        <pc:chgData name="Petříčková Zuzana" userId="1fd47075-5059-4c14-9baf-7f7627f72276" providerId="ADAL" clId="{4303B7B9-A00E-4C8F-8A1A-89BB013CC3D3}" dt="2022-01-04T14:50:49.404" v="1424" actId="47"/>
        <pc:sldMkLst>
          <pc:docMk/>
          <pc:sldMk cId="3282349404" sldId="1270"/>
        </pc:sldMkLst>
        <pc:spChg chg="mod">
          <ac:chgData name="Petříčková Zuzana" userId="1fd47075-5059-4c14-9baf-7f7627f72276" providerId="ADAL" clId="{4303B7B9-A00E-4C8F-8A1A-89BB013CC3D3}" dt="2022-01-04T13:23:22.001" v="130" actId="20577"/>
          <ac:spMkLst>
            <pc:docMk/>
            <pc:sldMk cId="3282349404" sldId="1270"/>
            <ac:spMk id="3" creationId="{3AA82350-268B-451F-B510-028ACB417953}"/>
          </ac:spMkLst>
        </pc:spChg>
      </pc:sldChg>
      <pc:sldChg chg="del">
        <pc:chgData name="Petříčková Zuzana" userId="1fd47075-5059-4c14-9baf-7f7627f72276" providerId="ADAL" clId="{4303B7B9-A00E-4C8F-8A1A-89BB013CC3D3}" dt="2022-01-07T09:03:36.593" v="6594" actId="47"/>
        <pc:sldMkLst>
          <pc:docMk/>
          <pc:sldMk cId="2087319372" sldId="1271"/>
        </pc:sldMkLst>
      </pc:sldChg>
      <pc:sldChg chg="modSp add mod">
        <pc:chgData name="Petříčková Zuzana" userId="1fd47075-5059-4c14-9baf-7f7627f72276" providerId="ADAL" clId="{4303B7B9-A00E-4C8F-8A1A-89BB013CC3D3}" dt="2022-01-04T15:52:51.801" v="2519" actId="1076"/>
        <pc:sldMkLst>
          <pc:docMk/>
          <pc:sldMk cId="3633288808" sldId="1272"/>
        </pc:sldMkLst>
        <pc:spChg chg="mod">
          <ac:chgData name="Petříčková Zuzana" userId="1fd47075-5059-4c14-9baf-7f7627f72276" providerId="ADAL" clId="{4303B7B9-A00E-4C8F-8A1A-89BB013CC3D3}" dt="2022-01-04T15:52:36.837" v="2516" actId="20577"/>
          <ac:spMkLst>
            <pc:docMk/>
            <pc:sldMk cId="3633288808" sldId="1272"/>
            <ac:spMk id="3" creationId="{66CE78B5-6189-4FC6-B7CB-35ECEE9B7811}"/>
          </ac:spMkLst>
        </pc:spChg>
        <pc:picChg chg="mod">
          <ac:chgData name="Petříčková Zuzana" userId="1fd47075-5059-4c14-9baf-7f7627f72276" providerId="ADAL" clId="{4303B7B9-A00E-4C8F-8A1A-89BB013CC3D3}" dt="2022-01-04T15:52:51.801" v="2519" actId="1076"/>
          <ac:picMkLst>
            <pc:docMk/>
            <pc:sldMk cId="3633288808" sldId="1272"/>
            <ac:picMk id="11" creationId="{F116B3A6-1E5B-421D-A7CB-294DD280DA41}"/>
          </ac:picMkLst>
        </pc:picChg>
      </pc:sldChg>
      <pc:sldChg chg="addSp delSp modSp add mod">
        <pc:chgData name="Petříčková Zuzana" userId="1fd47075-5059-4c14-9baf-7f7627f72276" providerId="ADAL" clId="{4303B7B9-A00E-4C8F-8A1A-89BB013CC3D3}" dt="2022-01-06T18:24:24.081" v="6221" actId="478"/>
        <pc:sldMkLst>
          <pc:docMk/>
          <pc:sldMk cId="427645107" sldId="1289"/>
        </pc:sldMkLst>
        <pc:spChg chg="mod">
          <ac:chgData name="Petříčková Zuzana" userId="1fd47075-5059-4c14-9baf-7f7627f72276" providerId="ADAL" clId="{4303B7B9-A00E-4C8F-8A1A-89BB013CC3D3}" dt="2022-01-04T13:22:11.819" v="103" actId="20577"/>
          <ac:spMkLst>
            <pc:docMk/>
            <pc:sldMk cId="427645107" sldId="1289"/>
            <ac:spMk id="3" creationId="{96C006DA-6F4B-4205-85B7-908B68389533}"/>
          </ac:spMkLst>
        </pc:spChg>
        <pc:spChg chg="add del mod">
          <ac:chgData name="Petříčková Zuzana" userId="1fd47075-5059-4c14-9baf-7f7627f72276" providerId="ADAL" clId="{4303B7B9-A00E-4C8F-8A1A-89BB013CC3D3}" dt="2022-01-06T18:24:24.081" v="6221" actId="478"/>
          <ac:spMkLst>
            <pc:docMk/>
            <pc:sldMk cId="427645107" sldId="1289"/>
            <ac:spMk id="4" creationId="{8F1835AE-D9BD-45D9-8841-D76E11EF5354}"/>
          </ac:spMkLst>
        </pc:spChg>
        <pc:picChg chg="mod">
          <ac:chgData name="Petříčková Zuzana" userId="1fd47075-5059-4c14-9baf-7f7627f72276" providerId="ADAL" clId="{4303B7B9-A00E-4C8F-8A1A-89BB013CC3D3}" dt="2022-01-06T18:23:34.604" v="6220" actId="1076"/>
          <ac:picMkLst>
            <pc:docMk/>
            <pc:sldMk cId="427645107" sldId="1289"/>
            <ac:picMk id="13" creationId="{25D038F7-AAA4-4633-AED2-D2EDE2F7180C}"/>
          </ac:picMkLst>
        </pc:picChg>
      </pc:sldChg>
      <pc:sldChg chg="new del">
        <pc:chgData name="Petříčková Zuzana" userId="1fd47075-5059-4c14-9baf-7f7627f72276" providerId="ADAL" clId="{4303B7B9-A00E-4C8F-8A1A-89BB013CC3D3}" dt="2022-01-04T13:54:25.499" v="625" actId="47"/>
        <pc:sldMkLst>
          <pc:docMk/>
          <pc:sldMk cId="1883705939" sldId="1290"/>
        </pc:sldMkLst>
      </pc:sldChg>
      <pc:sldChg chg="addSp delSp modSp new mod ord modClrScheme chgLayout">
        <pc:chgData name="Petříčková Zuzana" userId="1fd47075-5059-4c14-9baf-7f7627f72276" providerId="ADAL" clId="{4303B7B9-A00E-4C8F-8A1A-89BB013CC3D3}" dt="2022-01-05T09:46:40.189" v="3956" actId="1076"/>
        <pc:sldMkLst>
          <pc:docMk/>
          <pc:sldMk cId="3307080416" sldId="1290"/>
        </pc:sldMkLst>
        <pc:spChg chg="mod ord">
          <ac:chgData name="Petříčková Zuzana" userId="1fd47075-5059-4c14-9baf-7f7627f72276" providerId="ADAL" clId="{4303B7B9-A00E-4C8F-8A1A-89BB013CC3D3}" dt="2022-01-04T14:11:52.062" v="686" actId="700"/>
          <ac:spMkLst>
            <pc:docMk/>
            <pc:sldMk cId="3307080416" sldId="1290"/>
            <ac:spMk id="2" creationId="{57B20626-9E1A-4BD3-9A2B-7EBF50858893}"/>
          </ac:spMkLst>
        </pc:spChg>
        <pc:spChg chg="mod ord">
          <ac:chgData name="Petříčková Zuzana" userId="1fd47075-5059-4c14-9baf-7f7627f72276" providerId="ADAL" clId="{4303B7B9-A00E-4C8F-8A1A-89BB013CC3D3}" dt="2022-01-04T14:11:52.062" v="686" actId="700"/>
          <ac:spMkLst>
            <pc:docMk/>
            <pc:sldMk cId="3307080416" sldId="1290"/>
            <ac:spMk id="3" creationId="{97E75A24-673E-4830-8734-A3504F7D36F9}"/>
          </ac:spMkLst>
        </pc:spChg>
        <pc:spChg chg="add del mod ord">
          <ac:chgData name="Petříčková Zuzana" userId="1fd47075-5059-4c14-9baf-7f7627f72276" providerId="ADAL" clId="{4303B7B9-A00E-4C8F-8A1A-89BB013CC3D3}" dt="2022-01-04T14:11:52.062" v="686" actId="700"/>
          <ac:spMkLst>
            <pc:docMk/>
            <pc:sldMk cId="3307080416" sldId="1290"/>
            <ac:spMk id="4" creationId="{B91D52B2-F7B9-47B6-8492-FFC33B88FEE1}"/>
          </ac:spMkLst>
        </pc:spChg>
        <pc:spChg chg="add del mod ord">
          <ac:chgData name="Petříčková Zuzana" userId="1fd47075-5059-4c14-9baf-7f7627f72276" providerId="ADAL" clId="{4303B7B9-A00E-4C8F-8A1A-89BB013CC3D3}" dt="2022-01-04T14:11:38.452" v="680" actId="700"/>
          <ac:spMkLst>
            <pc:docMk/>
            <pc:sldMk cId="3307080416" sldId="1290"/>
            <ac:spMk id="5" creationId="{065B60F9-2CD7-4152-A913-0D8B85364270}"/>
          </ac:spMkLst>
        </pc:spChg>
        <pc:spChg chg="add del mod ord">
          <ac:chgData name="Petříčková Zuzana" userId="1fd47075-5059-4c14-9baf-7f7627f72276" providerId="ADAL" clId="{4303B7B9-A00E-4C8F-8A1A-89BB013CC3D3}" dt="2022-01-04T14:11:38.452" v="680" actId="700"/>
          <ac:spMkLst>
            <pc:docMk/>
            <pc:sldMk cId="3307080416" sldId="1290"/>
            <ac:spMk id="6" creationId="{EF208B46-0295-41AC-89E2-949C1CB26929}"/>
          </ac:spMkLst>
        </pc:spChg>
        <pc:spChg chg="add mod ord">
          <ac:chgData name="Petříčková Zuzana" userId="1fd47075-5059-4c14-9baf-7f7627f72276" providerId="ADAL" clId="{4303B7B9-A00E-4C8F-8A1A-89BB013CC3D3}" dt="2022-01-04T14:28:36.734" v="1209" actId="5793"/>
          <ac:spMkLst>
            <pc:docMk/>
            <pc:sldMk cId="3307080416" sldId="1290"/>
            <ac:spMk id="7" creationId="{B3691392-2B8D-4909-922B-E048B945A405}"/>
          </ac:spMkLst>
        </pc:spChg>
        <pc:spChg chg="add del">
          <ac:chgData name="Petříčková Zuzana" userId="1fd47075-5059-4c14-9baf-7f7627f72276" providerId="ADAL" clId="{4303B7B9-A00E-4C8F-8A1A-89BB013CC3D3}" dt="2022-01-05T09:45:37.256" v="3948" actId="478"/>
          <ac:spMkLst>
            <pc:docMk/>
            <pc:sldMk cId="3307080416" sldId="1290"/>
            <ac:spMk id="8" creationId="{22522B5A-32DA-4160-9957-24C8657B513B}"/>
          </ac:spMkLst>
        </pc:spChg>
        <pc:spChg chg="add mod">
          <ac:chgData name="Petříčková Zuzana" userId="1fd47075-5059-4c14-9baf-7f7627f72276" providerId="ADAL" clId="{4303B7B9-A00E-4C8F-8A1A-89BB013CC3D3}" dt="2022-01-05T09:46:04.404" v="3950" actId="14100"/>
          <ac:spMkLst>
            <pc:docMk/>
            <pc:sldMk cId="3307080416" sldId="1290"/>
            <ac:spMk id="9" creationId="{5567A467-F702-4127-BCB1-BB613F878630}"/>
          </ac:spMkLst>
        </pc:spChg>
        <pc:spChg chg="add del mod">
          <ac:chgData name="Petříčková Zuzana" userId="1fd47075-5059-4c14-9baf-7f7627f72276" providerId="ADAL" clId="{4303B7B9-A00E-4C8F-8A1A-89BB013CC3D3}" dt="2022-01-04T14:11:23.046" v="678"/>
          <ac:spMkLst>
            <pc:docMk/>
            <pc:sldMk cId="3307080416" sldId="1290"/>
            <ac:spMk id="71" creationId="{4A1A8B6E-AA21-4E24-8D21-FD006F8F2A4F}"/>
          </ac:spMkLst>
        </pc:spChg>
        <pc:picChg chg="add mod modCrop">
          <ac:chgData name="Petříčková Zuzana" userId="1fd47075-5059-4c14-9baf-7f7627f72276" providerId="ADAL" clId="{4303B7B9-A00E-4C8F-8A1A-89BB013CC3D3}" dt="2022-01-05T09:46:40.189" v="3956" actId="1076"/>
          <ac:picMkLst>
            <pc:docMk/>
            <pc:sldMk cId="3307080416" sldId="1290"/>
            <ac:picMk id="11" creationId="{00F9688F-9C35-48D1-BBD7-BD168952B554}"/>
          </ac:picMkLst>
        </pc:picChg>
        <pc:picChg chg="add del mod">
          <ac:chgData name="Petříčková Zuzana" userId="1fd47075-5059-4c14-9baf-7f7627f72276" providerId="ADAL" clId="{4303B7B9-A00E-4C8F-8A1A-89BB013CC3D3}" dt="2022-01-05T09:45:34.737" v="3946" actId="478"/>
          <ac:picMkLst>
            <pc:docMk/>
            <pc:sldMk cId="3307080416" sldId="1290"/>
            <ac:picMk id="1026" creationId="{EC99C9F4-F71D-4828-9E37-6A20FCBE8326}"/>
          </ac:picMkLst>
        </pc:picChg>
      </pc:sldChg>
      <pc:sldChg chg="addSp delSp modSp add mod">
        <pc:chgData name="Petříčková Zuzana" userId="1fd47075-5059-4c14-9baf-7f7627f72276" providerId="ADAL" clId="{4303B7B9-A00E-4C8F-8A1A-89BB013CC3D3}" dt="2022-01-07T18:07:25.081" v="7632" actId="20577"/>
        <pc:sldMkLst>
          <pc:docMk/>
          <pc:sldMk cId="2601127119" sldId="1291"/>
        </pc:sldMkLst>
        <pc:spChg chg="mod">
          <ac:chgData name="Petříčková Zuzana" userId="1fd47075-5059-4c14-9baf-7f7627f72276" providerId="ADAL" clId="{4303B7B9-A00E-4C8F-8A1A-89BB013CC3D3}" dt="2022-01-07T18:07:25.081" v="7632" actId="20577"/>
          <ac:spMkLst>
            <pc:docMk/>
            <pc:sldMk cId="2601127119" sldId="1291"/>
            <ac:spMk id="2" creationId="{84AC97DD-6C8B-4230-8670-B5DE9FD7162F}"/>
          </ac:spMkLst>
        </pc:spChg>
        <pc:spChg chg="mod">
          <ac:chgData name="Petříčková Zuzana" userId="1fd47075-5059-4c14-9baf-7f7627f72276" providerId="ADAL" clId="{4303B7B9-A00E-4C8F-8A1A-89BB013CC3D3}" dt="2022-01-05T09:24:58.821" v="3685" actId="1076"/>
          <ac:spMkLst>
            <pc:docMk/>
            <pc:sldMk cId="2601127119" sldId="1291"/>
            <ac:spMk id="4" creationId="{48B17536-6671-44D4-A602-A8859792F97A}"/>
          </ac:spMkLst>
        </pc:spChg>
        <pc:spChg chg="add mod">
          <ac:chgData name="Petříčková Zuzana" userId="1fd47075-5059-4c14-9baf-7f7627f72276" providerId="ADAL" clId="{4303B7B9-A00E-4C8F-8A1A-89BB013CC3D3}" dt="2022-01-04T14:52:10.793" v="1513" actId="1076"/>
          <ac:spMkLst>
            <pc:docMk/>
            <pc:sldMk cId="2601127119" sldId="1291"/>
            <ac:spMk id="5" creationId="{603AF758-52E4-4B9D-A4AC-EC2BE8D4704A}"/>
          </ac:spMkLst>
        </pc:spChg>
        <pc:spChg chg="add mod">
          <ac:chgData name="Petříčková Zuzana" userId="1fd47075-5059-4c14-9baf-7f7627f72276" providerId="ADAL" clId="{4303B7B9-A00E-4C8F-8A1A-89BB013CC3D3}" dt="2022-01-04T14:50:42.826" v="1422" actId="14100"/>
          <ac:spMkLst>
            <pc:docMk/>
            <pc:sldMk cId="2601127119" sldId="1291"/>
            <ac:spMk id="11" creationId="{C4A646CA-7DC5-4410-B807-BFD2B5687D81}"/>
          </ac:spMkLst>
        </pc:spChg>
        <pc:spChg chg="add mod">
          <ac:chgData name="Petříčková Zuzana" userId="1fd47075-5059-4c14-9baf-7f7627f72276" providerId="ADAL" clId="{4303B7B9-A00E-4C8F-8A1A-89BB013CC3D3}" dt="2022-01-04T14:50:36.690" v="1420" actId="1076"/>
          <ac:spMkLst>
            <pc:docMk/>
            <pc:sldMk cId="2601127119" sldId="1291"/>
            <ac:spMk id="12" creationId="{599A6B2E-D14A-45E4-B5A6-2A95FB0E567E}"/>
          </ac:spMkLst>
        </pc:spChg>
        <pc:spChg chg="add mod">
          <ac:chgData name="Petříčková Zuzana" userId="1fd47075-5059-4c14-9baf-7f7627f72276" providerId="ADAL" clId="{4303B7B9-A00E-4C8F-8A1A-89BB013CC3D3}" dt="2022-01-04T14:52:16.377" v="1514" actId="1076"/>
          <ac:spMkLst>
            <pc:docMk/>
            <pc:sldMk cId="2601127119" sldId="1291"/>
            <ac:spMk id="13" creationId="{1A34F43B-54BD-4619-8E0C-C6E8BC862D69}"/>
          </ac:spMkLst>
        </pc:spChg>
        <pc:picChg chg="del">
          <ac:chgData name="Petříčková Zuzana" userId="1fd47075-5059-4c14-9baf-7f7627f72276" providerId="ADAL" clId="{4303B7B9-A00E-4C8F-8A1A-89BB013CC3D3}" dt="2022-01-04T14:47:44.888" v="1290" actId="478"/>
          <ac:picMkLst>
            <pc:docMk/>
            <pc:sldMk cId="2601127119" sldId="1291"/>
            <ac:picMk id="7" creationId="{CAE5F689-8026-4D26-90A6-10A456DB933A}"/>
          </ac:picMkLst>
        </pc:picChg>
        <pc:picChg chg="del mod">
          <ac:chgData name="Petříčková Zuzana" userId="1fd47075-5059-4c14-9baf-7f7627f72276" providerId="ADAL" clId="{4303B7B9-A00E-4C8F-8A1A-89BB013CC3D3}" dt="2022-01-04T14:47:44.441" v="1289" actId="478"/>
          <ac:picMkLst>
            <pc:docMk/>
            <pc:sldMk cId="2601127119" sldId="1291"/>
            <ac:picMk id="8" creationId="{7F9BE982-327D-4797-A28A-1C50F3E0086D}"/>
          </ac:picMkLst>
        </pc:picChg>
        <pc:picChg chg="add mod">
          <ac:chgData name="Petříčková Zuzana" userId="1fd47075-5059-4c14-9baf-7f7627f72276" providerId="ADAL" clId="{4303B7B9-A00E-4C8F-8A1A-89BB013CC3D3}" dt="2022-01-04T14:50:30.337" v="1417" actId="1076"/>
          <ac:picMkLst>
            <pc:docMk/>
            <pc:sldMk cId="2601127119" sldId="1291"/>
            <ac:picMk id="9" creationId="{8C35F1D1-7128-420F-A2FF-2E73018A98D9}"/>
          </ac:picMkLst>
        </pc:picChg>
        <pc:picChg chg="add mod">
          <ac:chgData name="Petříčková Zuzana" userId="1fd47075-5059-4c14-9baf-7f7627f72276" providerId="ADAL" clId="{4303B7B9-A00E-4C8F-8A1A-89BB013CC3D3}" dt="2022-01-04T14:50:39.216" v="1421" actId="1076"/>
          <ac:picMkLst>
            <pc:docMk/>
            <pc:sldMk cId="2601127119" sldId="1291"/>
            <ac:picMk id="10" creationId="{871B2050-19C1-467E-85C1-8328A2A99503}"/>
          </ac:picMkLst>
        </pc:picChg>
      </pc:sldChg>
      <pc:sldChg chg="new del">
        <pc:chgData name="Petříčková Zuzana" userId="1fd47075-5059-4c14-9baf-7f7627f72276" providerId="ADAL" clId="{4303B7B9-A00E-4C8F-8A1A-89BB013CC3D3}" dt="2022-01-04T14:57:53.600" v="1520" actId="47"/>
        <pc:sldMkLst>
          <pc:docMk/>
          <pc:sldMk cId="551457233" sldId="1292"/>
        </pc:sldMkLst>
      </pc:sldChg>
      <pc:sldChg chg="addSp delSp modSp new mod">
        <pc:chgData name="Petříčková Zuzana" userId="1fd47075-5059-4c14-9baf-7f7627f72276" providerId="ADAL" clId="{4303B7B9-A00E-4C8F-8A1A-89BB013CC3D3}" dt="2022-01-07T18:08:44.562" v="7653" actId="207"/>
        <pc:sldMkLst>
          <pc:docMk/>
          <pc:sldMk cId="907755371" sldId="1292"/>
        </pc:sldMkLst>
        <pc:spChg chg="del mod">
          <ac:chgData name="Petříčková Zuzana" userId="1fd47075-5059-4c14-9baf-7f7627f72276" providerId="ADAL" clId="{4303B7B9-A00E-4C8F-8A1A-89BB013CC3D3}" dt="2022-01-04T15:10:00.411" v="1624" actId="478"/>
          <ac:spMkLst>
            <pc:docMk/>
            <pc:sldMk cId="907755371" sldId="1292"/>
            <ac:spMk id="3" creationId="{7689AE51-64C8-4765-B0BC-0F0A182CFEC4}"/>
          </ac:spMkLst>
        </pc:spChg>
        <pc:spChg chg="del">
          <ac:chgData name="Petříčková Zuzana" userId="1fd47075-5059-4c14-9baf-7f7627f72276" providerId="ADAL" clId="{4303B7B9-A00E-4C8F-8A1A-89BB013CC3D3}" dt="2022-01-04T14:58:05.688" v="1522" actId="478"/>
          <ac:spMkLst>
            <pc:docMk/>
            <pc:sldMk cId="907755371" sldId="1292"/>
            <ac:spMk id="4" creationId="{8890931F-824A-4AB1-A268-B5BC7E542F18}"/>
          </ac:spMkLst>
        </pc:spChg>
        <pc:spChg chg="add del mod">
          <ac:chgData name="Petříčková Zuzana" userId="1fd47075-5059-4c14-9baf-7f7627f72276" providerId="ADAL" clId="{4303B7B9-A00E-4C8F-8A1A-89BB013CC3D3}" dt="2022-01-04T15:10:05.350" v="1625" actId="478"/>
          <ac:spMkLst>
            <pc:docMk/>
            <pc:sldMk cId="907755371" sldId="1292"/>
            <ac:spMk id="7" creationId="{214D67DB-C575-4A51-A3C3-D027D51C6B61}"/>
          </ac:spMkLst>
        </pc:spChg>
        <pc:spChg chg="add mod">
          <ac:chgData name="Petříčková Zuzana" userId="1fd47075-5059-4c14-9baf-7f7627f72276" providerId="ADAL" clId="{4303B7B9-A00E-4C8F-8A1A-89BB013CC3D3}" dt="2022-01-04T15:50:24.873" v="2449" actId="1076"/>
          <ac:spMkLst>
            <pc:docMk/>
            <pc:sldMk cId="907755371" sldId="1292"/>
            <ac:spMk id="14" creationId="{E70362F0-2D89-4D04-B4B1-8696400D41C4}"/>
          </ac:spMkLst>
        </pc:spChg>
        <pc:graphicFrameChg chg="add del mod modGraphic">
          <ac:chgData name="Petříčková Zuzana" userId="1fd47075-5059-4c14-9baf-7f7627f72276" providerId="ADAL" clId="{4303B7B9-A00E-4C8F-8A1A-89BB013CC3D3}" dt="2022-01-04T15:20:05.007" v="1881" actId="478"/>
          <ac:graphicFrameMkLst>
            <pc:docMk/>
            <pc:sldMk cId="907755371" sldId="1292"/>
            <ac:graphicFrameMk id="5" creationId="{17D2A78F-7BFE-4BAC-9F97-E92E5945B4E9}"/>
          </ac:graphicFrameMkLst>
        </pc:graphicFrameChg>
        <pc:graphicFrameChg chg="add mod modGraphic">
          <ac:chgData name="Petříčková Zuzana" userId="1fd47075-5059-4c14-9baf-7f7627f72276" providerId="ADAL" clId="{4303B7B9-A00E-4C8F-8A1A-89BB013CC3D3}" dt="2022-01-07T18:08:23.413" v="7646" actId="207"/>
          <ac:graphicFrameMkLst>
            <pc:docMk/>
            <pc:sldMk cId="907755371" sldId="1292"/>
            <ac:graphicFrameMk id="8" creationId="{4964E3F0-BE72-46E0-8DBE-B2C0C51D3DC7}"/>
          </ac:graphicFrameMkLst>
        </pc:graphicFrameChg>
        <pc:graphicFrameChg chg="add del mod modGraphic">
          <ac:chgData name="Petříčková Zuzana" userId="1fd47075-5059-4c14-9baf-7f7627f72276" providerId="ADAL" clId="{4303B7B9-A00E-4C8F-8A1A-89BB013CC3D3}" dt="2022-01-04T15:20:02.989" v="1880" actId="478"/>
          <ac:graphicFrameMkLst>
            <pc:docMk/>
            <pc:sldMk cId="907755371" sldId="1292"/>
            <ac:graphicFrameMk id="9" creationId="{A0B49197-5262-498C-902A-24C61E5F807D}"/>
          </ac:graphicFrameMkLst>
        </pc:graphicFrameChg>
        <pc:graphicFrameChg chg="add del mod modGraphic">
          <ac:chgData name="Petříčková Zuzana" userId="1fd47075-5059-4c14-9baf-7f7627f72276" providerId="ADAL" clId="{4303B7B9-A00E-4C8F-8A1A-89BB013CC3D3}" dt="2022-01-04T15:20:43.513" v="1901" actId="478"/>
          <ac:graphicFrameMkLst>
            <pc:docMk/>
            <pc:sldMk cId="907755371" sldId="1292"/>
            <ac:graphicFrameMk id="10" creationId="{50C171BB-1C91-4D72-A1B2-F0B7E164E038}"/>
          </ac:graphicFrameMkLst>
        </pc:graphicFrameChg>
        <pc:graphicFrameChg chg="add del mod">
          <ac:chgData name="Petříčková Zuzana" userId="1fd47075-5059-4c14-9baf-7f7627f72276" providerId="ADAL" clId="{4303B7B9-A00E-4C8F-8A1A-89BB013CC3D3}" dt="2022-01-04T15:20:44.842" v="1902" actId="478"/>
          <ac:graphicFrameMkLst>
            <pc:docMk/>
            <pc:sldMk cId="907755371" sldId="1292"/>
            <ac:graphicFrameMk id="11" creationId="{E530E160-1713-4527-B19E-F498DB608488}"/>
          </ac:graphicFrameMkLst>
        </pc:graphicFrameChg>
        <pc:graphicFrameChg chg="add mod modGraphic">
          <ac:chgData name="Petříčková Zuzana" userId="1fd47075-5059-4c14-9baf-7f7627f72276" providerId="ADAL" clId="{4303B7B9-A00E-4C8F-8A1A-89BB013CC3D3}" dt="2022-01-07T18:08:44.562" v="7653" actId="207"/>
          <ac:graphicFrameMkLst>
            <pc:docMk/>
            <pc:sldMk cId="907755371" sldId="1292"/>
            <ac:graphicFrameMk id="12" creationId="{B12CAE25-BFAF-458B-AB68-2794B94EA3DF}"/>
          </ac:graphicFrameMkLst>
        </pc:graphicFrameChg>
        <pc:graphicFrameChg chg="add mod modGraphic">
          <ac:chgData name="Petříčková Zuzana" userId="1fd47075-5059-4c14-9baf-7f7627f72276" providerId="ADAL" clId="{4303B7B9-A00E-4C8F-8A1A-89BB013CC3D3}" dt="2022-01-07T18:08:06.691" v="7640" actId="207"/>
          <ac:graphicFrameMkLst>
            <pc:docMk/>
            <pc:sldMk cId="907755371" sldId="1292"/>
            <ac:graphicFrameMk id="13" creationId="{5F63E42A-300F-4056-AF3E-D798DE26AD46}"/>
          </ac:graphicFrameMkLst>
        </pc:graphicFrameChg>
      </pc:sldChg>
      <pc:sldChg chg="new del">
        <pc:chgData name="Petříčková Zuzana" userId="1fd47075-5059-4c14-9baf-7f7627f72276" providerId="ADAL" clId="{4303B7B9-A00E-4C8F-8A1A-89BB013CC3D3}" dt="2022-01-04T15:48:18.823" v="2346" actId="680"/>
        <pc:sldMkLst>
          <pc:docMk/>
          <pc:sldMk cId="271923522" sldId="1293"/>
        </pc:sldMkLst>
      </pc:sldChg>
      <pc:sldChg chg="addSp delSp modSp new mod">
        <pc:chgData name="Petříčková Zuzana" userId="1fd47075-5059-4c14-9baf-7f7627f72276" providerId="ADAL" clId="{4303B7B9-A00E-4C8F-8A1A-89BB013CC3D3}" dt="2022-01-04T16:02:52.704" v="2739" actId="1076"/>
        <pc:sldMkLst>
          <pc:docMk/>
          <pc:sldMk cId="950812483" sldId="1293"/>
        </pc:sldMkLst>
        <pc:spChg chg="mod">
          <ac:chgData name="Petříčková Zuzana" userId="1fd47075-5059-4c14-9baf-7f7627f72276" providerId="ADAL" clId="{4303B7B9-A00E-4C8F-8A1A-89BB013CC3D3}" dt="2022-01-04T16:02:50.601" v="2737" actId="1076"/>
          <ac:spMkLst>
            <pc:docMk/>
            <pc:sldMk cId="950812483" sldId="1293"/>
            <ac:spMk id="3" creationId="{621B4525-BCB4-43F5-B525-61BFB352AF7E}"/>
          </ac:spMkLst>
        </pc:spChg>
        <pc:spChg chg="del">
          <ac:chgData name="Petříčková Zuzana" userId="1fd47075-5059-4c14-9baf-7f7627f72276" providerId="ADAL" clId="{4303B7B9-A00E-4C8F-8A1A-89BB013CC3D3}" dt="2022-01-04T15:54:52.261" v="2554" actId="478"/>
          <ac:spMkLst>
            <pc:docMk/>
            <pc:sldMk cId="950812483" sldId="1293"/>
            <ac:spMk id="4" creationId="{567F5A34-1E45-4193-8FDD-A0FA6BF7A3F5}"/>
          </ac:spMkLst>
        </pc:spChg>
        <pc:spChg chg="add mod">
          <ac:chgData name="Petříčková Zuzana" userId="1fd47075-5059-4c14-9baf-7f7627f72276" providerId="ADAL" clId="{4303B7B9-A00E-4C8F-8A1A-89BB013CC3D3}" dt="2022-01-04T16:02:46.728" v="2735" actId="14100"/>
          <ac:spMkLst>
            <pc:docMk/>
            <pc:sldMk cId="950812483" sldId="1293"/>
            <ac:spMk id="9" creationId="{1EC0F3FB-CB3E-46AE-890F-4DE7B53A7ECB}"/>
          </ac:spMkLst>
        </pc:spChg>
        <pc:picChg chg="add mod">
          <ac:chgData name="Petříčková Zuzana" userId="1fd47075-5059-4c14-9baf-7f7627f72276" providerId="ADAL" clId="{4303B7B9-A00E-4C8F-8A1A-89BB013CC3D3}" dt="2022-01-04T16:02:51.819" v="2738" actId="1076"/>
          <ac:picMkLst>
            <pc:docMk/>
            <pc:sldMk cId="950812483" sldId="1293"/>
            <ac:picMk id="6" creationId="{D8D57DD6-3080-453E-A3BE-7C68C781E155}"/>
          </ac:picMkLst>
        </pc:picChg>
        <pc:picChg chg="add mod">
          <ac:chgData name="Petříčková Zuzana" userId="1fd47075-5059-4c14-9baf-7f7627f72276" providerId="ADAL" clId="{4303B7B9-A00E-4C8F-8A1A-89BB013CC3D3}" dt="2022-01-04T16:02:52.704" v="2739" actId="1076"/>
          <ac:picMkLst>
            <pc:docMk/>
            <pc:sldMk cId="950812483" sldId="1293"/>
            <ac:picMk id="8" creationId="{B62AD94E-81F8-4E28-AA18-8012C4350FB1}"/>
          </ac:picMkLst>
        </pc:picChg>
      </pc:sldChg>
      <pc:sldChg chg="addSp delSp modSp new del mod">
        <pc:chgData name="Petříčková Zuzana" userId="1fd47075-5059-4c14-9baf-7f7627f72276" providerId="ADAL" clId="{4303B7B9-A00E-4C8F-8A1A-89BB013CC3D3}" dt="2022-01-04T15:53:09.658" v="2521" actId="47"/>
        <pc:sldMkLst>
          <pc:docMk/>
          <pc:sldMk cId="2033037016" sldId="1293"/>
        </pc:sldMkLst>
        <pc:spChg chg="mod">
          <ac:chgData name="Petříčková Zuzana" userId="1fd47075-5059-4c14-9baf-7f7627f72276" providerId="ADAL" clId="{4303B7B9-A00E-4C8F-8A1A-89BB013CC3D3}" dt="2022-01-04T15:50:47.435" v="2476" actId="20577"/>
          <ac:spMkLst>
            <pc:docMk/>
            <pc:sldMk cId="2033037016" sldId="1293"/>
            <ac:spMk id="3" creationId="{6E05808C-1483-422A-A9CA-552BF6D9B54A}"/>
          </ac:spMkLst>
        </pc:spChg>
        <pc:spChg chg="del">
          <ac:chgData name="Petříčková Zuzana" userId="1fd47075-5059-4c14-9baf-7f7627f72276" providerId="ADAL" clId="{4303B7B9-A00E-4C8F-8A1A-89BB013CC3D3}" dt="2022-01-04T15:51:05.812" v="2477" actId="478"/>
          <ac:spMkLst>
            <pc:docMk/>
            <pc:sldMk cId="2033037016" sldId="1293"/>
            <ac:spMk id="4" creationId="{C685C098-E5D6-45ED-8245-F8DE8C85B280}"/>
          </ac:spMkLst>
        </pc:spChg>
        <pc:spChg chg="add mod">
          <ac:chgData name="Petříčková Zuzana" userId="1fd47075-5059-4c14-9baf-7f7627f72276" providerId="ADAL" clId="{4303B7B9-A00E-4C8F-8A1A-89BB013CC3D3}" dt="2022-01-04T15:51:09.433" v="2486" actId="20577"/>
          <ac:spMkLst>
            <pc:docMk/>
            <pc:sldMk cId="2033037016" sldId="1293"/>
            <ac:spMk id="5" creationId="{8EA8E6BE-017F-47C4-B108-7E5E8F9271F6}"/>
          </ac:spMkLst>
        </pc:spChg>
        <pc:graphicFrameChg chg="add del mod modGraphic">
          <ac:chgData name="Petříčková Zuzana" userId="1fd47075-5059-4c14-9baf-7f7627f72276" providerId="ADAL" clId="{4303B7B9-A00E-4C8F-8A1A-89BB013CC3D3}" dt="2022-01-04T15:51:48.888" v="2495" actId="478"/>
          <ac:graphicFrameMkLst>
            <pc:docMk/>
            <pc:sldMk cId="2033037016" sldId="1293"/>
            <ac:graphicFrameMk id="6" creationId="{9E504155-FABF-49F3-BB3F-2E6A1B8CF0F1}"/>
          </ac:graphicFrameMkLst>
        </pc:graphicFrameChg>
      </pc:sldChg>
      <pc:sldChg chg="new del">
        <pc:chgData name="Petříčková Zuzana" userId="1fd47075-5059-4c14-9baf-7f7627f72276" providerId="ADAL" clId="{4303B7B9-A00E-4C8F-8A1A-89BB013CC3D3}" dt="2022-01-04T15:48:08.492" v="2345" actId="680"/>
        <pc:sldMkLst>
          <pc:docMk/>
          <pc:sldMk cId="59202680" sldId="1294"/>
        </pc:sldMkLst>
      </pc:sldChg>
      <pc:sldChg chg="addSp delSp modSp new mod">
        <pc:chgData name="Petříčková Zuzana" userId="1fd47075-5059-4c14-9baf-7f7627f72276" providerId="ADAL" clId="{4303B7B9-A00E-4C8F-8A1A-89BB013CC3D3}" dt="2022-01-04T16:03:02.785" v="2740" actId="14100"/>
        <pc:sldMkLst>
          <pc:docMk/>
          <pc:sldMk cId="1314849709" sldId="1294"/>
        </pc:sldMkLst>
        <pc:spChg chg="mod">
          <ac:chgData name="Petříčková Zuzana" userId="1fd47075-5059-4c14-9baf-7f7627f72276" providerId="ADAL" clId="{4303B7B9-A00E-4C8F-8A1A-89BB013CC3D3}" dt="2022-01-04T16:02:03.437" v="2714" actId="20577"/>
          <ac:spMkLst>
            <pc:docMk/>
            <pc:sldMk cId="1314849709" sldId="1294"/>
            <ac:spMk id="3" creationId="{003559C4-363C-4385-A679-E16CD902CD40}"/>
          </ac:spMkLst>
        </pc:spChg>
        <pc:spChg chg="del">
          <ac:chgData name="Petříčková Zuzana" userId="1fd47075-5059-4c14-9baf-7f7627f72276" providerId="ADAL" clId="{4303B7B9-A00E-4C8F-8A1A-89BB013CC3D3}" dt="2022-01-04T15:56:48.746" v="2599" actId="478"/>
          <ac:spMkLst>
            <pc:docMk/>
            <pc:sldMk cId="1314849709" sldId="1294"/>
            <ac:spMk id="4" creationId="{A0D161F8-6331-4892-A024-8878531C69F8}"/>
          </ac:spMkLst>
        </pc:spChg>
        <pc:spChg chg="add mod">
          <ac:chgData name="Petříčková Zuzana" userId="1fd47075-5059-4c14-9baf-7f7627f72276" providerId="ADAL" clId="{4303B7B9-A00E-4C8F-8A1A-89BB013CC3D3}" dt="2022-01-04T16:03:02.785" v="2740" actId="14100"/>
          <ac:spMkLst>
            <pc:docMk/>
            <pc:sldMk cId="1314849709" sldId="1294"/>
            <ac:spMk id="10" creationId="{80833195-B4BE-421E-A21E-505B41EBB63B}"/>
          </ac:spMkLst>
        </pc:spChg>
        <pc:picChg chg="add mod">
          <ac:chgData name="Petříčková Zuzana" userId="1fd47075-5059-4c14-9baf-7f7627f72276" providerId="ADAL" clId="{4303B7B9-A00E-4C8F-8A1A-89BB013CC3D3}" dt="2022-01-04T16:01:10.801" v="2698" actId="1076"/>
          <ac:picMkLst>
            <pc:docMk/>
            <pc:sldMk cId="1314849709" sldId="1294"/>
            <ac:picMk id="6" creationId="{97C581FE-B6D8-40CC-9202-2C945BF0988D}"/>
          </ac:picMkLst>
        </pc:picChg>
        <pc:picChg chg="add mod">
          <ac:chgData name="Petříčková Zuzana" userId="1fd47075-5059-4c14-9baf-7f7627f72276" providerId="ADAL" clId="{4303B7B9-A00E-4C8F-8A1A-89BB013CC3D3}" dt="2022-01-04T16:01:07.609" v="2696" actId="1076"/>
          <ac:picMkLst>
            <pc:docMk/>
            <pc:sldMk cId="1314849709" sldId="1294"/>
            <ac:picMk id="8" creationId="{94609234-806A-44EA-9519-3877543DB465}"/>
          </ac:picMkLst>
        </pc:picChg>
      </pc:sldChg>
      <pc:sldChg chg="add del">
        <pc:chgData name="Petříčková Zuzana" userId="1fd47075-5059-4c14-9baf-7f7627f72276" providerId="ADAL" clId="{4303B7B9-A00E-4C8F-8A1A-89BB013CC3D3}" dt="2022-01-05T09:25:15.973" v="3686" actId="47"/>
        <pc:sldMkLst>
          <pc:docMk/>
          <pc:sldMk cId="1518505042" sldId="1295"/>
        </pc:sldMkLst>
      </pc:sldChg>
      <pc:sldChg chg="addSp delSp modSp new mod modClrScheme chgLayout">
        <pc:chgData name="Petříčková Zuzana" userId="1fd47075-5059-4c14-9baf-7f7627f72276" providerId="ADAL" clId="{4303B7B9-A00E-4C8F-8A1A-89BB013CC3D3}" dt="2022-01-07T18:09:25.655" v="7657" actId="207"/>
        <pc:sldMkLst>
          <pc:docMk/>
          <pc:sldMk cId="842825539" sldId="1296"/>
        </pc:sldMkLst>
        <pc:spChg chg="mod ord">
          <ac:chgData name="Petříčková Zuzana" userId="1fd47075-5059-4c14-9baf-7f7627f72276" providerId="ADAL" clId="{4303B7B9-A00E-4C8F-8A1A-89BB013CC3D3}" dt="2022-01-04T16:12:08.006" v="2860" actId="700"/>
          <ac:spMkLst>
            <pc:docMk/>
            <pc:sldMk cId="842825539" sldId="1296"/>
            <ac:spMk id="2" creationId="{CBB9F2D3-8BD1-444B-A933-90DEBE32728C}"/>
          </ac:spMkLst>
        </pc:spChg>
        <pc:spChg chg="del">
          <ac:chgData name="Petříčková Zuzana" userId="1fd47075-5059-4c14-9baf-7f7627f72276" providerId="ADAL" clId="{4303B7B9-A00E-4C8F-8A1A-89BB013CC3D3}" dt="2022-01-04T16:05:54.855" v="2745" actId="478"/>
          <ac:spMkLst>
            <pc:docMk/>
            <pc:sldMk cId="842825539" sldId="1296"/>
            <ac:spMk id="3" creationId="{B329CF92-92C3-4580-91C5-01F1F9CD1783}"/>
          </ac:spMkLst>
        </pc:spChg>
        <pc:spChg chg="del">
          <ac:chgData name="Petříčková Zuzana" userId="1fd47075-5059-4c14-9baf-7f7627f72276" providerId="ADAL" clId="{4303B7B9-A00E-4C8F-8A1A-89BB013CC3D3}" dt="2022-01-04T16:05:53.827" v="2744" actId="478"/>
          <ac:spMkLst>
            <pc:docMk/>
            <pc:sldMk cId="842825539" sldId="1296"/>
            <ac:spMk id="4" creationId="{92E647AB-1181-4021-8313-EA3E12F3A94C}"/>
          </ac:spMkLst>
        </pc:spChg>
        <pc:spChg chg="add mod">
          <ac:chgData name="Petříčková Zuzana" userId="1fd47075-5059-4c14-9baf-7f7627f72276" providerId="ADAL" clId="{4303B7B9-A00E-4C8F-8A1A-89BB013CC3D3}" dt="2022-01-04T16:13:26.040" v="2892" actId="1076"/>
          <ac:spMkLst>
            <pc:docMk/>
            <pc:sldMk cId="842825539" sldId="1296"/>
            <ac:spMk id="7" creationId="{77BD63D2-E132-43E4-80F1-8C85184D9370}"/>
          </ac:spMkLst>
        </pc:spChg>
        <pc:spChg chg="add del mod ord">
          <ac:chgData name="Petříčková Zuzana" userId="1fd47075-5059-4c14-9baf-7f7627f72276" providerId="ADAL" clId="{4303B7B9-A00E-4C8F-8A1A-89BB013CC3D3}" dt="2022-01-04T16:16:07.885" v="3013" actId="20577"/>
          <ac:spMkLst>
            <pc:docMk/>
            <pc:sldMk cId="842825539" sldId="1296"/>
            <ac:spMk id="8" creationId="{2AE461AB-0599-47D8-8921-A1CB6CE1C17F}"/>
          </ac:spMkLst>
        </pc:spChg>
        <pc:spChg chg="add del mod ord">
          <ac:chgData name="Petříčková Zuzana" userId="1fd47075-5059-4c14-9baf-7f7627f72276" providerId="ADAL" clId="{4303B7B9-A00E-4C8F-8A1A-89BB013CC3D3}" dt="2022-01-04T16:13:44.243" v="2910" actId="478"/>
          <ac:spMkLst>
            <pc:docMk/>
            <pc:sldMk cId="842825539" sldId="1296"/>
            <ac:spMk id="9" creationId="{5F786DFB-019A-4D53-A630-A0822E339F3C}"/>
          </ac:spMkLst>
        </pc:spChg>
        <pc:spChg chg="add del mod">
          <ac:chgData name="Petříčková Zuzana" userId="1fd47075-5059-4c14-9baf-7f7627f72276" providerId="ADAL" clId="{4303B7B9-A00E-4C8F-8A1A-89BB013CC3D3}" dt="2022-01-04T16:12:59.971" v="2883" actId="478"/>
          <ac:spMkLst>
            <pc:docMk/>
            <pc:sldMk cId="842825539" sldId="1296"/>
            <ac:spMk id="11" creationId="{0EA8C412-8892-4899-8885-B12852266A78}"/>
          </ac:spMkLst>
        </pc:spChg>
        <pc:spChg chg="add mod">
          <ac:chgData name="Petříčková Zuzana" userId="1fd47075-5059-4c14-9baf-7f7627f72276" providerId="ADAL" clId="{4303B7B9-A00E-4C8F-8A1A-89BB013CC3D3}" dt="2022-01-04T16:15:38.209" v="2988" actId="1076"/>
          <ac:spMkLst>
            <pc:docMk/>
            <pc:sldMk cId="842825539" sldId="1296"/>
            <ac:spMk id="12" creationId="{27BEAC31-51DD-499C-89EE-D3FF1B375202}"/>
          </ac:spMkLst>
        </pc:spChg>
        <pc:spChg chg="add mod">
          <ac:chgData name="Petříčková Zuzana" userId="1fd47075-5059-4c14-9baf-7f7627f72276" providerId="ADAL" clId="{4303B7B9-A00E-4C8F-8A1A-89BB013CC3D3}" dt="2022-01-04T16:15:21.169" v="2977" actId="1076"/>
          <ac:spMkLst>
            <pc:docMk/>
            <pc:sldMk cId="842825539" sldId="1296"/>
            <ac:spMk id="13" creationId="{C2F6B865-02EF-408C-8767-5A7468D91AC0}"/>
          </ac:spMkLst>
        </pc:spChg>
        <pc:graphicFrameChg chg="add mod modGraphic">
          <ac:chgData name="Petříčková Zuzana" userId="1fd47075-5059-4c14-9baf-7f7627f72276" providerId="ADAL" clId="{4303B7B9-A00E-4C8F-8A1A-89BB013CC3D3}" dt="2022-01-07T18:09:25.655" v="7657" actId="207"/>
          <ac:graphicFrameMkLst>
            <pc:docMk/>
            <pc:sldMk cId="842825539" sldId="1296"/>
            <ac:graphicFrameMk id="5" creationId="{ADFB0F4C-8370-4E88-A604-7CC576687577}"/>
          </ac:graphicFrameMkLst>
        </pc:graphicFrameChg>
        <pc:cxnChg chg="add mod">
          <ac:chgData name="Petříčková Zuzana" userId="1fd47075-5059-4c14-9baf-7f7627f72276" providerId="ADAL" clId="{4303B7B9-A00E-4C8F-8A1A-89BB013CC3D3}" dt="2022-01-05T09:53:22.175" v="4053" actId="1582"/>
          <ac:cxnSpMkLst>
            <pc:docMk/>
            <pc:sldMk cId="842825539" sldId="1296"/>
            <ac:cxnSpMk id="15" creationId="{1AB5C340-347B-462A-8663-DED423393780}"/>
          </ac:cxnSpMkLst>
        </pc:cxnChg>
        <pc:cxnChg chg="add mod">
          <ac:chgData name="Petříčková Zuzana" userId="1fd47075-5059-4c14-9baf-7f7627f72276" providerId="ADAL" clId="{4303B7B9-A00E-4C8F-8A1A-89BB013CC3D3}" dt="2022-01-05T09:53:26.585" v="4054" actId="1582"/>
          <ac:cxnSpMkLst>
            <pc:docMk/>
            <pc:sldMk cId="842825539" sldId="1296"/>
            <ac:cxnSpMk id="16" creationId="{96A4AB7A-5BCC-4B83-99E2-BCC352BC88F7}"/>
          </ac:cxnSpMkLst>
        </pc:cxnChg>
        <pc:cxnChg chg="add mod">
          <ac:chgData name="Petříčková Zuzana" userId="1fd47075-5059-4c14-9baf-7f7627f72276" providerId="ADAL" clId="{4303B7B9-A00E-4C8F-8A1A-89BB013CC3D3}" dt="2022-01-05T09:55:12.119" v="4067" actId="1582"/>
          <ac:cxnSpMkLst>
            <pc:docMk/>
            <pc:sldMk cId="842825539" sldId="1296"/>
            <ac:cxnSpMk id="18" creationId="{72227749-19A7-453E-9212-86CB402C8ECA}"/>
          </ac:cxnSpMkLst>
        </pc:cxnChg>
      </pc:sldChg>
      <pc:sldChg chg="new del">
        <pc:chgData name="Petříčková Zuzana" userId="1fd47075-5059-4c14-9baf-7f7627f72276" providerId="ADAL" clId="{4303B7B9-A00E-4C8F-8A1A-89BB013CC3D3}" dt="2022-01-04T16:19:46.522" v="3036" actId="47"/>
        <pc:sldMkLst>
          <pc:docMk/>
          <pc:sldMk cId="3232018680" sldId="1297"/>
        </pc:sldMkLst>
      </pc:sldChg>
      <pc:sldChg chg="addSp delSp modSp add mod">
        <pc:chgData name="Petříčková Zuzana" userId="1fd47075-5059-4c14-9baf-7f7627f72276" providerId="ADAL" clId="{4303B7B9-A00E-4C8F-8A1A-89BB013CC3D3}" dt="2022-01-07T18:12:40.789" v="7691" actId="1076"/>
        <pc:sldMkLst>
          <pc:docMk/>
          <pc:sldMk cId="3672058783" sldId="1298"/>
        </pc:sldMkLst>
        <pc:spChg chg="del">
          <ac:chgData name="Petříčková Zuzana" userId="1fd47075-5059-4c14-9baf-7f7627f72276" providerId="ADAL" clId="{4303B7B9-A00E-4C8F-8A1A-89BB013CC3D3}" dt="2022-01-04T16:21:19.107" v="3083" actId="478"/>
          <ac:spMkLst>
            <pc:docMk/>
            <pc:sldMk cId="3672058783" sldId="1298"/>
            <ac:spMk id="7" creationId="{77BD63D2-E132-43E4-80F1-8C85184D9370}"/>
          </ac:spMkLst>
        </pc:spChg>
        <pc:spChg chg="mod">
          <ac:chgData name="Petříčková Zuzana" userId="1fd47075-5059-4c14-9baf-7f7627f72276" providerId="ADAL" clId="{4303B7B9-A00E-4C8F-8A1A-89BB013CC3D3}" dt="2022-01-04T16:19:57.854" v="3057" actId="20577"/>
          <ac:spMkLst>
            <pc:docMk/>
            <pc:sldMk cId="3672058783" sldId="1298"/>
            <ac:spMk id="8" creationId="{2AE461AB-0599-47D8-8921-A1CB6CE1C17F}"/>
          </ac:spMkLst>
        </pc:spChg>
        <pc:spChg chg="del">
          <ac:chgData name="Petříčková Zuzana" userId="1fd47075-5059-4c14-9baf-7f7627f72276" providerId="ADAL" clId="{4303B7B9-A00E-4C8F-8A1A-89BB013CC3D3}" dt="2022-01-04T16:21:22.898" v="3084" actId="478"/>
          <ac:spMkLst>
            <pc:docMk/>
            <pc:sldMk cId="3672058783" sldId="1298"/>
            <ac:spMk id="12" creationId="{27BEAC31-51DD-499C-89EE-D3FF1B375202}"/>
          </ac:spMkLst>
        </pc:spChg>
        <pc:spChg chg="del">
          <ac:chgData name="Petříčková Zuzana" userId="1fd47075-5059-4c14-9baf-7f7627f72276" providerId="ADAL" clId="{4303B7B9-A00E-4C8F-8A1A-89BB013CC3D3}" dt="2022-01-04T16:21:24.227" v="3085" actId="478"/>
          <ac:spMkLst>
            <pc:docMk/>
            <pc:sldMk cId="3672058783" sldId="1298"/>
            <ac:spMk id="13" creationId="{C2F6B865-02EF-408C-8767-5A7468D91AC0}"/>
          </ac:spMkLst>
        </pc:spChg>
        <pc:spChg chg="add mod">
          <ac:chgData name="Petříčková Zuzana" userId="1fd47075-5059-4c14-9baf-7f7627f72276" providerId="ADAL" clId="{4303B7B9-A00E-4C8F-8A1A-89BB013CC3D3}" dt="2022-01-07T18:12:36.441" v="7689" actId="207"/>
          <ac:spMkLst>
            <pc:docMk/>
            <pc:sldMk cId="3672058783" sldId="1298"/>
            <ac:spMk id="14" creationId="{16539972-59F0-4A83-A465-1598FC237CED}"/>
          </ac:spMkLst>
        </pc:spChg>
        <pc:spChg chg="add mod">
          <ac:chgData name="Petříčková Zuzana" userId="1fd47075-5059-4c14-9baf-7f7627f72276" providerId="ADAL" clId="{4303B7B9-A00E-4C8F-8A1A-89BB013CC3D3}" dt="2022-01-07T18:12:10.134" v="7683" actId="207"/>
          <ac:spMkLst>
            <pc:docMk/>
            <pc:sldMk cId="3672058783" sldId="1298"/>
            <ac:spMk id="17" creationId="{E22C1580-853E-4010-A1FC-F10C059FE677}"/>
          </ac:spMkLst>
        </pc:spChg>
        <pc:graphicFrameChg chg="mod modGraphic">
          <ac:chgData name="Petříčková Zuzana" userId="1fd47075-5059-4c14-9baf-7f7627f72276" providerId="ADAL" clId="{4303B7B9-A00E-4C8F-8A1A-89BB013CC3D3}" dt="2022-01-07T18:12:40.789" v="7691" actId="1076"/>
          <ac:graphicFrameMkLst>
            <pc:docMk/>
            <pc:sldMk cId="3672058783" sldId="1298"/>
            <ac:graphicFrameMk id="5" creationId="{ADFB0F4C-8370-4E88-A604-7CC576687577}"/>
          </ac:graphicFrameMkLst>
        </pc:graphicFrameChg>
        <pc:cxnChg chg="del">
          <ac:chgData name="Petříčková Zuzana" userId="1fd47075-5059-4c14-9baf-7f7627f72276" providerId="ADAL" clId="{4303B7B9-A00E-4C8F-8A1A-89BB013CC3D3}" dt="2022-01-04T16:21:24.941" v="3086" actId="478"/>
          <ac:cxnSpMkLst>
            <pc:docMk/>
            <pc:sldMk cId="3672058783" sldId="1298"/>
            <ac:cxnSpMk id="15" creationId="{1AB5C340-347B-462A-8663-DED423393780}"/>
          </ac:cxnSpMkLst>
        </pc:cxnChg>
        <pc:cxnChg chg="del">
          <ac:chgData name="Petříčková Zuzana" userId="1fd47075-5059-4c14-9baf-7f7627f72276" providerId="ADAL" clId="{4303B7B9-A00E-4C8F-8A1A-89BB013CC3D3}" dt="2022-01-04T16:21:25.407" v="3087" actId="478"/>
          <ac:cxnSpMkLst>
            <pc:docMk/>
            <pc:sldMk cId="3672058783" sldId="1298"/>
            <ac:cxnSpMk id="16" creationId="{96A4AB7A-5BCC-4B83-99E2-BCC352BC88F7}"/>
          </ac:cxnSpMkLst>
        </pc:cxnChg>
        <pc:cxnChg chg="del">
          <ac:chgData name="Petříčková Zuzana" userId="1fd47075-5059-4c14-9baf-7f7627f72276" providerId="ADAL" clId="{4303B7B9-A00E-4C8F-8A1A-89BB013CC3D3}" dt="2022-01-04T16:21:25.773" v="3088" actId="478"/>
          <ac:cxnSpMkLst>
            <pc:docMk/>
            <pc:sldMk cId="3672058783" sldId="1298"/>
            <ac:cxnSpMk id="18" creationId="{72227749-19A7-453E-9212-86CB402C8ECA}"/>
          </ac:cxnSpMkLst>
        </pc:cxnChg>
      </pc:sldChg>
      <pc:sldChg chg="addSp delSp modSp add del mod">
        <pc:chgData name="Petříčková Zuzana" userId="1fd47075-5059-4c14-9baf-7f7627f72276" providerId="ADAL" clId="{4303B7B9-A00E-4C8F-8A1A-89BB013CC3D3}" dt="2022-01-05T09:24:42.128" v="3681" actId="47"/>
        <pc:sldMkLst>
          <pc:docMk/>
          <pc:sldMk cId="3033948981" sldId="1299"/>
        </pc:sldMkLst>
        <pc:spChg chg="mod">
          <ac:chgData name="Petříčková Zuzana" userId="1fd47075-5059-4c14-9baf-7f7627f72276" providerId="ADAL" clId="{4303B7B9-A00E-4C8F-8A1A-89BB013CC3D3}" dt="2022-01-04T16:33:57.402" v="3353" actId="20577"/>
          <ac:spMkLst>
            <pc:docMk/>
            <pc:sldMk cId="3033948981" sldId="1299"/>
            <ac:spMk id="2" creationId="{84AC97DD-6C8B-4230-8670-B5DE9FD7162F}"/>
          </ac:spMkLst>
        </pc:spChg>
        <pc:picChg chg="add mod">
          <ac:chgData name="Petříčková Zuzana" userId="1fd47075-5059-4c14-9baf-7f7627f72276" providerId="ADAL" clId="{4303B7B9-A00E-4C8F-8A1A-89BB013CC3D3}" dt="2022-01-04T16:42:21.712" v="3476" actId="14100"/>
          <ac:picMkLst>
            <pc:docMk/>
            <pc:sldMk cId="3033948981" sldId="1299"/>
            <ac:picMk id="5" creationId="{B9254810-952D-4B2E-B64C-78BA8CA789A0}"/>
          </ac:picMkLst>
        </pc:picChg>
        <pc:picChg chg="add del mod">
          <ac:chgData name="Petříčková Zuzana" userId="1fd47075-5059-4c14-9baf-7f7627f72276" providerId="ADAL" clId="{4303B7B9-A00E-4C8F-8A1A-89BB013CC3D3}" dt="2022-01-04T16:42:11.975" v="3472" actId="478"/>
          <ac:picMkLst>
            <pc:docMk/>
            <pc:sldMk cId="3033948981" sldId="1299"/>
            <ac:picMk id="6" creationId="{923565BC-EB9F-4C77-B3FD-28693A5AB258}"/>
          </ac:picMkLst>
        </pc:picChg>
        <pc:picChg chg="add del mod">
          <ac:chgData name="Petříčková Zuzana" userId="1fd47075-5059-4c14-9baf-7f7627f72276" providerId="ADAL" clId="{4303B7B9-A00E-4C8F-8A1A-89BB013CC3D3}" dt="2022-01-04T16:34:07.983" v="3359" actId="478"/>
          <ac:picMkLst>
            <pc:docMk/>
            <pc:sldMk cId="3033948981" sldId="1299"/>
            <ac:picMk id="7" creationId="{343DC535-33BE-409D-A0CD-BCAA2B1456E4}"/>
          </ac:picMkLst>
        </pc:picChg>
        <pc:picChg chg="add del">
          <ac:chgData name="Petříčková Zuzana" userId="1fd47075-5059-4c14-9baf-7f7627f72276" providerId="ADAL" clId="{4303B7B9-A00E-4C8F-8A1A-89BB013CC3D3}" dt="2022-01-04T16:34:05.047" v="3357" actId="478"/>
          <ac:picMkLst>
            <pc:docMk/>
            <pc:sldMk cId="3033948981" sldId="1299"/>
            <ac:picMk id="8" creationId="{F3E91D20-6A21-437F-93D6-D8DDE2CA7B5A}"/>
          </ac:picMkLst>
        </pc:picChg>
      </pc:sldChg>
      <pc:sldChg chg="addSp delSp modSp add del mod">
        <pc:chgData name="Petříčková Zuzana" userId="1fd47075-5059-4c14-9baf-7f7627f72276" providerId="ADAL" clId="{4303B7B9-A00E-4C8F-8A1A-89BB013CC3D3}" dt="2022-01-04T16:39:00.816" v="3460" actId="47"/>
        <pc:sldMkLst>
          <pc:docMk/>
          <pc:sldMk cId="3672708318" sldId="1300"/>
        </pc:sldMkLst>
        <pc:spChg chg="mod">
          <ac:chgData name="Petříčková Zuzana" userId="1fd47075-5059-4c14-9baf-7f7627f72276" providerId="ADAL" clId="{4303B7B9-A00E-4C8F-8A1A-89BB013CC3D3}" dt="2022-01-04T16:34:14.459" v="3371" actId="20577"/>
          <ac:spMkLst>
            <pc:docMk/>
            <pc:sldMk cId="3672708318" sldId="1300"/>
            <ac:spMk id="2" creationId="{84AC97DD-6C8B-4230-8670-B5DE9FD7162F}"/>
          </ac:spMkLst>
        </pc:spChg>
        <pc:spChg chg="add del">
          <ac:chgData name="Petříčková Zuzana" userId="1fd47075-5059-4c14-9baf-7f7627f72276" providerId="ADAL" clId="{4303B7B9-A00E-4C8F-8A1A-89BB013CC3D3}" dt="2022-01-04T16:38:45.802" v="3443" actId="478"/>
          <ac:spMkLst>
            <pc:docMk/>
            <pc:sldMk cId="3672708318" sldId="1300"/>
            <ac:spMk id="4" creationId="{18096326-1E07-4723-AD05-D2ED4488E99A}"/>
          </ac:spMkLst>
        </pc:spChg>
      </pc:sldChg>
      <pc:sldChg chg="addSp delSp modSp add mod ord">
        <pc:chgData name="Petříčková Zuzana" userId="1fd47075-5059-4c14-9baf-7f7627f72276" providerId="ADAL" clId="{4303B7B9-A00E-4C8F-8A1A-89BB013CC3D3}" dt="2022-01-05T09:44:06.636" v="3945" actId="1076"/>
        <pc:sldMkLst>
          <pc:docMk/>
          <pc:sldMk cId="993870800" sldId="1301"/>
        </pc:sldMkLst>
        <pc:spChg chg="mod">
          <ac:chgData name="Petříčková Zuzana" userId="1fd47075-5059-4c14-9baf-7f7627f72276" providerId="ADAL" clId="{4303B7B9-A00E-4C8F-8A1A-89BB013CC3D3}" dt="2022-01-04T16:35:05.464" v="3401" actId="20577"/>
          <ac:spMkLst>
            <pc:docMk/>
            <pc:sldMk cId="993870800" sldId="1301"/>
            <ac:spMk id="2" creationId="{84AC97DD-6C8B-4230-8670-B5DE9FD7162F}"/>
          </ac:spMkLst>
        </pc:spChg>
        <pc:spChg chg="add del mod">
          <ac:chgData name="Petříčková Zuzana" userId="1fd47075-5059-4c14-9baf-7f7627f72276" providerId="ADAL" clId="{4303B7B9-A00E-4C8F-8A1A-89BB013CC3D3}" dt="2022-01-04T16:36:47.784" v="3427"/>
          <ac:spMkLst>
            <pc:docMk/>
            <pc:sldMk cId="993870800" sldId="1301"/>
            <ac:spMk id="4" creationId="{EBE6A016-2BFD-4DA1-A444-4780A87EAA44}"/>
          </ac:spMkLst>
        </pc:spChg>
        <pc:spChg chg="add del mod">
          <ac:chgData name="Petříčková Zuzana" userId="1fd47075-5059-4c14-9baf-7f7627f72276" providerId="ADAL" clId="{4303B7B9-A00E-4C8F-8A1A-89BB013CC3D3}" dt="2022-01-04T16:36:47.015" v="3425"/>
          <ac:spMkLst>
            <pc:docMk/>
            <pc:sldMk cId="993870800" sldId="1301"/>
            <ac:spMk id="5" creationId="{0E8B477E-FCD3-43FA-99EE-D673CB5390A5}"/>
          </ac:spMkLst>
        </pc:spChg>
        <pc:spChg chg="add mod">
          <ac:chgData name="Petříčková Zuzana" userId="1fd47075-5059-4c14-9baf-7f7627f72276" providerId="ADAL" clId="{4303B7B9-A00E-4C8F-8A1A-89BB013CC3D3}" dt="2022-01-04T16:37:40.804" v="3434" actId="207"/>
          <ac:spMkLst>
            <pc:docMk/>
            <pc:sldMk cId="993870800" sldId="1301"/>
            <ac:spMk id="9" creationId="{E6F0B697-117B-4230-A0AC-72B5F3F402B5}"/>
          </ac:spMkLst>
        </pc:spChg>
        <pc:picChg chg="add del mod ord">
          <ac:chgData name="Petříčková Zuzana" userId="1fd47075-5059-4c14-9baf-7f7627f72276" providerId="ADAL" clId="{4303B7B9-A00E-4C8F-8A1A-89BB013CC3D3}" dt="2022-01-05T09:14:02.964" v="3490" actId="478"/>
          <ac:picMkLst>
            <pc:docMk/>
            <pc:sldMk cId="993870800" sldId="1301"/>
            <ac:picMk id="7" creationId="{B7043836-F4BE-4BB3-AF05-321CE81A19FE}"/>
          </ac:picMkLst>
        </pc:picChg>
        <pc:picChg chg="add del mod">
          <ac:chgData name="Petříčková Zuzana" userId="1fd47075-5059-4c14-9baf-7f7627f72276" providerId="ADAL" clId="{4303B7B9-A00E-4C8F-8A1A-89BB013CC3D3}" dt="2022-01-04T16:36:47.376" v="3426" actId="1076"/>
          <ac:picMkLst>
            <pc:docMk/>
            <pc:sldMk cId="993870800" sldId="1301"/>
            <ac:picMk id="8" creationId="{F3E91D20-6A21-437F-93D6-D8DDE2CA7B5A}"/>
          </ac:picMkLst>
        </pc:picChg>
        <pc:picChg chg="add del mod">
          <ac:chgData name="Petříčková Zuzana" userId="1fd47075-5059-4c14-9baf-7f7627f72276" providerId="ADAL" clId="{4303B7B9-A00E-4C8F-8A1A-89BB013CC3D3}" dt="2022-01-05T09:43:57.799" v="3942" actId="478"/>
          <ac:picMkLst>
            <pc:docMk/>
            <pc:sldMk cId="993870800" sldId="1301"/>
            <ac:picMk id="11" creationId="{C5F7E43A-2858-4C29-97E4-A5B00CD809A7}"/>
          </ac:picMkLst>
        </pc:picChg>
        <pc:picChg chg="add mod ord">
          <ac:chgData name="Petříčková Zuzana" userId="1fd47075-5059-4c14-9baf-7f7627f72276" providerId="ADAL" clId="{4303B7B9-A00E-4C8F-8A1A-89BB013CC3D3}" dt="2022-01-05T09:14:50.524" v="3510" actId="1076"/>
          <ac:picMkLst>
            <pc:docMk/>
            <pc:sldMk cId="993870800" sldId="1301"/>
            <ac:picMk id="12" creationId="{635E9EC6-16F5-4ABC-B103-78A50846952D}"/>
          </ac:picMkLst>
        </pc:picChg>
        <pc:picChg chg="add mod">
          <ac:chgData name="Petříčková Zuzana" userId="1fd47075-5059-4c14-9baf-7f7627f72276" providerId="ADAL" clId="{4303B7B9-A00E-4C8F-8A1A-89BB013CC3D3}" dt="2022-01-05T09:44:06.636" v="3945" actId="1076"/>
          <ac:picMkLst>
            <pc:docMk/>
            <pc:sldMk cId="993870800" sldId="1301"/>
            <ac:picMk id="14" creationId="{08DC74C3-8A03-4B1F-B67B-FDA340DCD6A3}"/>
          </ac:picMkLst>
        </pc:picChg>
      </pc:sldChg>
      <pc:sldChg chg="addSp delSp modSp add mod">
        <pc:chgData name="Petříčková Zuzana" userId="1fd47075-5059-4c14-9baf-7f7627f72276" providerId="ADAL" clId="{4303B7B9-A00E-4C8F-8A1A-89BB013CC3D3}" dt="2022-01-05T09:22:49.684" v="3652" actId="1076"/>
        <pc:sldMkLst>
          <pc:docMk/>
          <pc:sldMk cId="2086493214" sldId="1302"/>
        </pc:sldMkLst>
        <pc:spChg chg="mod">
          <ac:chgData name="Petříčková Zuzana" userId="1fd47075-5059-4c14-9baf-7f7627f72276" providerId="ADAL" clId="{4303B7B9-A00E-4C8F-8A1A-89BB013CC3D3}" dt="2022-01-04T16:35:14.887" v="3406" actId="20577"/>
          <ac:spMkLst>
            <pc:docMk/>
            <pc:sldMk cId="2086493214" sldId="1302"/>
            <ac:spMk id="2" creationId="{84AC97DD-6C8B-4230-8670-B5DE9FD7162F}"/>
          </ac:spMkLst>
        </pc:spChg>
        <pc:spChg chg="add del mod">
          <ac:chgData name="Petříčková Zuzana" userId="1fd47075-5059-4c14-9baf-7f7627f72276" providerId="ADAL" clId="{4303B7B9-A00E-4C8F-8A1A-89BB013CC3D3}" dt="2022-01-05T09:18:06.700" v="3580" actId="1076"/>
          <ac:spMkLst>
            <pc:docMk/>
            <pc:sldMk cId="2086493214" sldId="1302"/>
            <ac:spMk id="7" creationId="{465E55F4-9292-40A7-8231-931459A81777}"/>
          </ac:spMkLst>
        </pc:spChg>
        <pc:spChg chg="add mod">
          <ac:chgData name="Petříčková Zuzana" userId="1fd47075-5059-4c14-9baf-7f7627f72276" providerId="ADAL" clId="{4303B7B9-A00E-4C8F-8A1A-89BB013CC3D3}" dt="2022-01-05T09:22:49.684" v="3652" actId="1076"/>
          <ac:spMkLst>
            <pc:docMk/>
            <pc:sldMk cId="2086493214" sldId="1302"/>
            <ac:spMk id="9" creationId="{42A3B1C3-B6C3-4A7D-B96D-57969C79B050}"/>
          </ac:spMkLst>
        </pc:spChg>
        <pc:picChg chg="add mod ord">
          <ac:chgData name="Petříčková Zuzana" userId="1fd47075-5059-4c14-9baf-7f7627f72276" providerId="ADAL" clId="{4303B7B9-A00E-4C8F-8A1A-89BB013CC3D3}" dt="2022-01-05T09:16:31.468" v="3541" actId="1076"/>
          <ac:picMkLst>
            <pc:docMk/>
            <pc:sldMk cId="2086493214" sldId="1302"/>
            <ac:picMk id="5" creationId="{B4FFCF19-9DF3-48F0-8F1B-6E3A20775002}"/>
          </ac:picMkLst>
        </pc:picChg>
        <pc:picChg chg="add mod ord modCrop">
          <ac:chgData name="Petříčková Zuzana" userId="1fd47075-5059-4c14-9baf-7f7627f72276" providerId="ADAL" clId="{4303B7B9-A00E-4C8F-8A1A-89BB013CC3D3}" dt="2022-01-05T09:18:27.460" v="3583" actId="1076"/>
          <ac:picMkLst>
            <pc:docMk/>
            <pc:sldMk cId="2086493214" sldId="1302"/>
            <ac:picMk id="6" creationId="{1D5131E8-7B4A-4C61-835E-B2AFAC9FA2EC}"/>
          </ac:picMkLst>
        </pc:picChg>
        <pc:picChg chg="del">
          <ac:chgData name="Petříčková Zuzana" userId="1fd47075-5059-4c14-9baf-7f7627f72276" providerId="ADAL" clId="{4303B7B9-A00E-4C8F-8A1A-89BB013CC3D3}" dt="2022-01-05T09:15:43.927" v="3524" actId="478"/>
          <ac:picMkLst>
            <pc:docMk/>
            <pc:sldMk cId="2086493214" sldId="1302"/>
            <ac:picMk id="8" creationId="{F3E91D20-6A21-437F-93D6-D8DDE2CA7B5A}"/>
          </ac:picMkLst>
        </pc:picChg>
      </pc:sldChg>
      <pc:sldChg chg="addSp delSp modSp add mod">
        <pc:chgData name="Petříčková Zuzana" userId="1fd47075-5059-4c14-9baf-7f7627f72276" providerId="ADAL" clId="{4303B7B9-A00E-4C8F-8A1A-89BB013CC3D3}" dt="2022-01-05T09:22:20.652" v="3649" actId="1076"/>
        <pc:sldMkLst>
          <pc:docMk/>
          <pc:sldMk cId="60881154" sldId="1303"/>
        </pc:sldMkLst>
        <pc:spChg chg="mod">
          <ac:chgData name="Petříčková Zuzana" userId="1fd47075-5059-4c14-9baf-7f7627f72276" providerId="ADAL" clId="{4303B7B9-A00E-4C8F-8A1A-89BB013CC3D3}" dt="2022-01-04T16:38:59.354" v="3459" actId="20577"/>
          <ac:spMkLst>
            <pc:docMk/>
            <pc:sldMk cId="60881154" sldId="1303"/>
            <ac:spMk id="2" creationId="{84AC97DD-6C8B-4230-8670-B5DE9FD7162F}"/>
          </ac:spMkLst>
        </pc:spChg>
        <pc:spChg chg="mod">
          <ac:chgData name="Petříčková Zuzana" userId="1fd47075-5059-4c14-9baf-7f7627f72276" providerId="ADAL" clId="{4303B7B9-A00E-4C8F-8A1A-89BB013CC3D3}" dt="2022-01-05T09:22:20.652" v="3649" actId="1076"/>
          <ac:spMkLst>
            <pc:docMk/>
            <pc:sldMk cId="60881154" sldId="1303"/>
            <ac:spMk id="9" creationId="{E6F0B697-117B-4230-A0AC-72B5F3F402B5}"/>
          </ac:spMkLst>
        </pc:spChg>
        <pc:spChg chg="add mod">
          <ac:chgData name="Petříčková Zuzana" userId="1fd47075-5059-4c14-9baf-7f7627f72276" providerId="ADAL" clId="{4303B7B9-A00E-4C8F-8A1A-89BB013CC3D3}" dt="2022-01-05T09:22:16.272" v="3648" actId="1076"/>
          <ac:spMkLst>
            <pc:docMk/>
            <pc:sldMk cId="60881154" sldId="1303"/>
            <ac:spMk id="11" creationId="{16B9C763-84B7-4731-8E75-F9A861C2F78D}"/>
          </ac:spMkLst>
        </pc:spChg>
        <pc:picChg chg="add mod">
          <ac:chgData name="Petříčková Zuzana" userId="1fd47075-5059-4c14-9baf-7f7627f72276" providerId="ADAL" clId="{4303B7B9-A00E-4C8F-8A1A-89BB013CC3D3}" dt="2022-01-05T09:20:16.908" v="3600" actId="1076"/>
          <ac:picMkLst>
            <pc:docMk/>
            <pc:sldMk cId="60881154" sldId="1303"/>
            <ac:picMk id="5" creationId="{7F44CB1C-F485-401B-9FC7-C70A1C78B193}"/>
          </ac:picMkLst>
        </pc:picChg>
        <pc:picChg chg="del">
          <ac:chgData name="Petříčková Zuzana" userId="1fd47075-5059-4c14-9baf-7f7627f72276" providerId="ADAL" clId="{4303B7B9-A00E-4C8F-8A1A-89BB013CC3D3}" dt="2022-01-04T16:39:04.555" v="3461" actId="478"/>
          <ac:picMkLst>
            <pc:docMk/>
            <pc:sldMk cId="60881154" sldId="1303"/>
            <ac:picMk id="7" creationId="{B7043836-F4BE-4BB3-AF05-321CE81A19FE}"/>
          </ac:picMkLst>
        </pc:picChg>
        <pc:picChg chg="add mod modCrop">
          <ac:chgData name="Petříčková Zuzana" userId="1fd47075-5059-4c14-9baf-7f7627f72276" providerId="ADAL" clId="{4303B7B9-A00E-4C8F-8A1A-89BB013CC3D3}" dt="2022-01-05T09:22:11.563" v="3646" actId="1076"/>
          <ac:picMkLst>
            <pc:docMk/>
            <pc:sldMk cId="60881154" sldId="1303"/>
            <ac:picMk id="10" creationId="{95662EAE-17F5-4E6E-927A-13EDEF09A06E}"/>
          </ac:picMkLst>
        </pc:picChg>
      </pc:sldChg>
      <pc:sldChg chg="delSp add del mod">
        <pc:chgData name="Petříčková Zuzana" userId="1fd47075-5059-4c14-9baf-7f7627f72276" providerId="ADAL" clId="{4303B7B9-A00E-4C8F-8A1A-89BB013CC3D3}" dt="2022-01-05T09:14:56.494" v="3512" actId="47"/>
        <pc:sldMkLst>
          <pc:docMk/>
          <pc:sldMk cId="1802374609" sldId="1304"/>
        </pc:sldMkLst>
        <pc:picChg chg="del">
          <ac:chgData name="Petříčková Zuzana" userId="1fd47075-5059-4c14-9baf-7f7627f72276" providerId="ADAL" clId="{4303B7B9-A00E-4C8F-8A1A-89BB013CC3D3}" dt="2022-01-05T09:14:23.945" v="3500" actId="478"/>
          <ac:picMkLst>
            <pc:docMk/>
            <pc:sldMk cId="1802374609" sldId="1304"/>
            <ac:picMk id="11" creationId="{C5F7E43A-2858-4C29-97E4-A5B00CD809A7}"/>
          </ac:picMkLst>
        </pc:picChg>
      </pc:sldChg>
      <pc:sldChg chg="addSp delSp modSp add mod">
        <pc:chgData name="Petříčková Zuzana" userId="1fd47075-5059-4c14-9baf-7f7627f72276" providerId="ADAL" clId="{4303B7B9-A00E-4C8F-8A1A-89BB013CC3D3}" dt="2022-01-05T09:24:35.973" v="3680" actId="20577"/>
        <pc:sldMkLst>
          <pc:docMk/>
          <pc:sldMk cId="2546330479" sldId="1305"/>
        </pc:sldMkLst>
        <pc:spChg chg="add mod">
          <ac:chgData name="Petříčková Zuzana" userId="1fd47075-5059-4c14-9baf-7f7627f72276" providerId="ADAL" clId="{4303B7B9-A00E-4C8F-8A1A-89BB013CC3D3}" dt="2022-01-05T09:23:21.645" v="3662" actId="1076"/>
          <ac:spMkLst>
            <pc:docMk/>
            <pc:sldMk cId="2546330479" sldId="1305"/>
            <ac:spMk id="9" creationId="{32FB75AC-CF11-40FC-BBB1-5F52AE184DDF}"/>
          </ac:spMkLst>
        </pc:spChg>
        <pc:spChg chg="add mod">
          <ac:chgData name="Petříčková Zuzana" userId="1fd47075-5059-4c14-9baf-7f7627f72276" providerId="ADAL" clId="{4303B7B9-A00E-4C8F-8A1A-89BB013CC3D3}" dt="2022-01-05T09:24:35.973" v="3680" actId="20577"/>
          <ac:spMkLst>
            <pc:docMk/>
            <pc:sldMk cId="2546330479" sldId="1305"/>
            <ac:spMk id="12" creationId="{620045CA-9233-44B9-9E53-5D9F30501528}"/>
          </ac:spMkLst>
        </pc:spChg>
        <pc:picChg chg="mod ord">
          <ac:chgData name="Petříčková Zuzana" userId="1fd47075-5059-4c14-9baf-7f7627f72276" providerId="ADAL" clId="{4303B7B9-A00E-4C8F-8A1A-89BB013CC3D3}" dt="2022-01-05T09:23:22.973" v="3663" actId="1076"/>
          <ac:picMkLst>
            <pc:docMk/>
            <pc:sldMk cId="2546330479" sldId="1305"/>
            <ac:picMk id="5" creationId="{B9254810-952D-4B2E-B64C-78BA8CA789A0}"/>
          </ac:picMkLst>
        </pc:picChg>
        <pc:picChg chg="add del mod">
          <ac:chgData name="Petříčková Zuzana" userId="1fd47075-5059-4c14-9baf-7f7627f72276" providerId="ADAL" clId="{4303B7B9-A00E-4C8F-8A1A-89BB013CC3D3}" dt="2022-01-05T09:23:01.599" v="3656" actId="478"/>
          <ac:picMkLst>
            <pc:docMk/>
            <pc:sldMk cId="2546330479" sldId="1305"/>
            <ac:picMk id="6" creationId="{923565BC-EB9F-4C77-B3FD-28693A5AB258}"/>
          </ac:picMkLst>
        </pc:picChg>
        <pc:picChg chg="add del mod">
          <ac:chgData name="Petříčková Zuzana" userId="1fd47075-5059-4c14-9baf-7f7627f72276" providerId="ADAL" clId="{4303B7B9-A00E-4C8F-8A1A-89BB013CC3D3}" dt="2022-01-05T09:15:19.847" v="3517" actId="478"/>
          <ac:picMkLst>
            <pc:docMk/>
            <pc:sldMk cId="2546330479" sldId="1305"/>
            <ac:picMk id="7" creationId="{CC7EB359-ADD1-42E6-967A-B66D61712E62}"/>
          </ac:picMkLst>
        </pc:picChg>
        <pc:picChg chg="add mod">
          <ac:chgData name="Petříčková Zuzana" userId="1fd47075-5059-4c14-9baf-7f7627f72276" providerId="ADAL" clId="{4303B7B9-A00E-4C8F-8A1A-89BB013CC3D3}" dt="2022-01-05T09:24:22.660" v="3668" actId="1076"/>
          <ac:picMkLst>
            <pc:docMk/>
            <pc:sldMk cId="2546330479" sldId="1305"/>
            <ac:picMk id="11" creationId="{36C37DAA-ECE4-4AEA-9660-B0658CB94C92}"/>
          </ac:picMkLst>
        </pc:picChg>
      </pc:sldChg>
      <pc:sldChg chg="modSp add mod modClrScheme chgLayout">
        <pc:chgData name="Petříčková Zuzana" userId="1fd47075-5059-4c14-9baf-7f7627f72276" providerId="ADAL" clId="{4303B7B9-A00E-4C8F-8A1A-89BB013CC3D3}" dt="2022-01-05T10:11:47.900" v="4247" actId="255"/>
        <pc:sldMkLst>
          <pc:docMk/>
          <pc:sldMk cId="464877903" sldId="1306"/>
        </pc:sldMkLst>
        <pc:spChg chg="mod ord">
          <ac:chgData name="Petříčková Zuzana" userId="1fd47075-5059-4c14-9baf-7f7627f72276" providerId="ADAL" clId="{4303B7B9-A00E-4C8F-8A1A-89BB013CC3D3}" dt="2022-01-05T10:11:22.833" v="4242" actId="700"/>
          <ac:spMkLst>
            <pc:docMk/>
            <pc:sldMk cId="464877903" sldId="1306"/>
            <ac:spMk id="6" creationId="{BA914ED2-E2FF-4A7A-91A1-AE5021C5EB42}"/>
          </ac:spMkLst>
        </pc:spChg>
        <pc:spChg chg="mod ord">
          <ac:chgData name="Petříčková Zuzana" userId="1fd47075-5059-4c14-9baf-7f7627f72276" providerId="ADAL" clId="{4303B7B9-A00E-4C8F-8A1A-89BB013CC3D3}" dt="2022-01-05T10:11:47.900" v="4247" actId="255"/>
          <ac:spMkLst>
            <pc:docMk/>
            <pc:sldMk cId="464877903" sldId="1306"/>
            <ac:spMk id="7" creationId="{7F517E0C-D14D-41E9-9235-B06C7F18707C}"/>
          </ac:spMkLst>
        </pc:spChg>
        <pc:spChg chg="mod ord">
          <ac:chgData name="Petříčková Zuzana" userId="1fd47075-5059-4c14-9baf-7f7627f72276" providerId="ADAL" clId="{4303B7B9-A00E-4C8F-8A1A-89BB013CC3D3}" dt="2022-01-05T10:11:22.833" v="4242" actId="700"/>
          <ac:spMkLst>
            <pc:docMk/>
            <pc:sldMk cId="464877903" sldId="1306"/>
            <ac:spMk id="8" creationId="{3AF6BB5B-D63E-4BE4-8DE5-AF42E4A562B1}"/>
          </ac:spMkLst>
        </pc:spChg>
      </pc:sldChg>
      <pc:sldChg chg="add del">
        <pc:chgData name="Petříčková Zuzana" userId="1fd47075-5059-4c14-9baf-7f7627f72276" providerId="ADAL" clId="{4303B7B9-A00E-4C8F-8A1A-89BB013CC3D3}" dt="2022-01-05T09:15:21.957" v="3518" actId="47"/>
        <pc:sldMkLst>
          <pc:docMk/>
          <pc:sldMk cId="2093485481" sldId="1306"/>
        </pc:sldMkLst>
      </pc:sldChg>
      <pc:sldChg chg="delSp modSp add del mod">
        <pc:chgData name="Petříčková Zuzana" userId="1fd47075-5059-4c14-9baf-7f7627f72276" providerId="ADAL" clId="{4303B7B9-A00E-4C8F-8A1A-89BB013CC3D3}" dt="2022-01-05T09:42:40.850" v="3939" actId="47"/>
        <pc:sldMkLst>
          <pc:docMk/>
          <pc:sldMk cId="3715618441" sldId="1306"/>
        </pc:sldMkLst>
        <pc:spChg chg="mod">
          <ac:chgData name="Petříčková Zuzana" userId="1fd47075-5059-4c14-9baf-7f7627f72276" providerId="ADAL" clId="{4303B7B9-A00E-4C8F-8A1A-89BB013CC3D3}" dt="2022-01-05T09:41:22.118" v="3919" actId="1076"/>
          <ac:spMkLst>
            <pc:docMk/>
            <pc:sldMk cId="3715618441" sldId="1306"/>
            <ac:spMk id="6" creationId="{FB33FC8F-F04F-4FB4-BB88-BA99DD74415A}"/>
          </ac:spMkLst>
        </pc:spChg>
        <pc:picChg chg="mod modCrop">
          <ac:chgData name="Petříčková Zuzana" userId="1fd47075-5059-4c14-9baf-7f7627f72276" providerId="ADAL" clId="{4303B7B9-A00E-4C8F-8A1A-89BB013CC3D3}" dt="2022-01-05T09:41:13.813" v="3917" actId="1076"/>
          <ac:picMkLst>
            <pc:docMk/>
            <pc:sldMk cId="3715618441" sldId="1306"/>
            <ac:picMk id="5" creationId="{29D05F3E-1A69-4F3F-9AA7-F593D0077852}"/>
          </ac:picMkLst>
        </pc:picChg>
        <pc:picChg chg="del mod">
          <ac:chgData name="Petříčková Zuzana" userId="1fd47075-5059-4c14-9baf-7f7627f72276" providerId="ADAL" clId="{4303B7B9-A00E-4C8F-8A1A-89BB013CC3D3}" dt="2022-01-05T09:40:08.554" v="3810" actId="478"/>
          <ac:picMkLst>
            <pc:docMk/>
            <pc:sldMk cId="3715618441" sldId="1306"/>
            <ac:picMk id="7" creationId="{343DC535-33BE-409D-A0CD-BCAA2B1456E4}"/>
          </ac:picMkLst>
        </pc:picChg>
        <pc:picChg chg="del">
          <ac:chgData name="Petříčková Zuzana" userId="1fd47075-5059-4c14-9baf-7f7627f72276" providerId="ADAL" clId="{4303B7B9-A00E-4C8F-8A1A-89BB013CC3D3}" dt="2022-01-05T09:40:09.320" v="3811" actId="478"/>
          <ac:picMkLst>
            <pc:docMk/>
            <pc:sldMk cId="3715618441" sldId="1306"/>
            <ac:picMk id="8" creationId="{F3E91D20-6A21-437F-93D6-D8DDE2CA7B5A}"/>
          </ac:picMkLst>
        </pc:picChg>
      </pc:sldChg>
      <pc:sldChg chg="addSp modSp new mod">
        <pc:chgData name="Petříčková Zuzana" userId="1fd47075-5059-4c14-9baf-7f7627f72276" providerId="ADAL" clId="{4303B7B9-A00E-4C8F-8A1A-89BB013CC3D3}" dt="2022-01-06T12:44:41.634" v="5317" actId="20577"/>
        <pc:sldMkLst>
          <pc:docMk/>
          <pc:sldMk cId="1478668731" sldId="1307"/>
        </pc:sldMkLst>
        <pc:spChg chg="mod">
          <ac:chgData name="Petříčková Zuzana" userId="1fd47075-5059-4c14-9baf-7f7627f72276" providerId="ADAL" clId="{4303B7B9-A00E-4C8F-8A1A-89BB013CC3D3}" dt="2022-01-05T10:15:24.464" v="4290" actId="20577"/>
          <ac:spMkLst>
            <pc:docMk/>
            <pc:sldMk cId="1478668731" sldId="1307"/>
            <ac:spMk id="3" creationId="{A132DECC-26FF-4708-8278-8A55589D2A9D}"/>
          </ac:spMkLst>
        </pc:spChg>
        <pc:spChg chg="mod">
          <ac:chgData name="Petříčková Zuzana" userId="1fd47075-5059-4c14-9baf-7f7627f72276" providerId="ADAL" clId="{4303B7B9-A00E-4C8F-8A1A-89BB013CC3D3}" dt="2022-01-06T12:44:41.634" v="5317" actId="20577"/>
          <ac:spMkLst>
            <pc:docMk/>
            <pc:sldMk cId="1478668731" sldId="1307"/>
            <ac:spMk id="4" creationId="{9F5E9E5F-9CCB-4D8E-977A-33F260BDAA80}"/>
          </ac:spMkLst>
        </pc:spChg>
        <pc:picChg chg="add mod">
          <ac:chgData name="Petříčková Zuzana" userId="1fd47075-5059-4c14-9baf-7f7627f72276" providerId="ADAL" clId="{4303B7B9-A00E-4C8F-8A1A-89BB013CC3D3}" dt="2022-01-06T12:28:16.064" v="5042" actId="14100"/>
          <ac:picMkLst>
            <pc:docMk/>
            <pc:sldMk cId="1478668731" sldId="1307"/>
            <ac:picMk id="5" creationId="{4222A9C5-C266-4C5C-81BA-426E2FF8AD8E}"/>
          </ac:picMkLst>
        </pc:picChg>
      </pc:sldChg>
      <pc:sldChg chg="add del">
        <pc:chgData name="Petříčková Zuzana" userId="1fd47075-5059-4c14-9baf-7f7627f72276" providerId="ADAL" clId="{4303B7B9-A00E-4C8F-8A1A-89BB013CC3D3}" dt="2022-01-05T09:15:26.346" v="3520" actId="47"/>
        <pc:sldMkLst>
          <pc:docMk/>
          <pc:sldMk cId="2249383425" sldId="1307"/>
        </pc:sldMkLst>
      </pc:sldChg>
      <pc:sldChg chg="addSp modSp new del mod">
        <pc:chgData name="Petříčková Zuzana" userId="1fd47075-5059-4c14-9baf-7f7627f72276" providerId="ADAL" clId="{4303B7B9-A00E-4C8F-8A1A-89BB013CC3D3}" dt="2022-01-05T09:42:41.648" v="3940" actId="47"/>
        <pc:sldMkLst>
          <pc:docMk/>
          <pc:sldMk cId="2390547376" sldId="1307"/>
        </pc:sldMkLst>
        <pc:picChg chg="add mod modCrop">
          <ac:chgData name="Petříčková Zuzana" userId="1fd47075-5059-4c14-9baf-7f7627f72276" providerId="ADAL" clId="{4303B7B9-A00E-4C8F-8A1A-89BB013CC3D3}" dt="2022-01-05T09:42:06.972" v="3931" actId="1076"/>
          <ac:picMkLst>
            <pc:docMk/>
            <pc:sldMk cId="2390547376" sldId="1307"/>
            <ac:picMk id="4" creationId="{9AD18F1A-EF00-427A-8634-C3B47EC839F2}"/>
          </ac:picMkLst>
        </pc:picChg>
        <pc:picChg chg="add mod modCrop">
          <ac:chgData name="Petříčková Zuzana" userId="1fd47075-5059-4c14-9baf-7f7627f72276" providerId="ADAL" clId="{4303B7B9-A00E-4C8F-8A1A-89BB013CC3D3}" dt="2022-01-05T09:42:10.028" v="3933" actId="1076"/>
          <ac:picMkLst>
            <pc:docMk/>
            <pc:sldMk cId="2390547376" sldId="1307"/>
            <ac:picMk id="5" creationId="{16FBD570-5B1B-4FAC-BE04-F1EBF12C2D8A}"/>
          </ac:picMkLst>
        </pc:picChg>
      </pc:sldChg>
      <pc:sldChg chg="addSp delSp modSp new mod">
        <pc:chgData name="Petříčková Zuzana" userId="1fd47075-5059-4c14-9baf-7f7627f72276" providerId="ADAL" clId="{4303B7B9-A00E-4C8F-8A1A-89BB013CC3D3}" dt="2022-01-05T12:32:00.619" v="4719" actId="1076"/>
        <pc:sldMkLst>
          <pc:docMk/>
          <pc:sldMk cId="1211831204" sldId="1308"/>
        </pc:sldMkLst>
        <pc:spChg chg="mod">
          <ac:chgData name="Petříčková Zuzana" userId="1fd47075-5059-4c14-9baf-7f7627f72276" providerId="ADAL" clId="{4303B7B9-A00E-4C8F-8A1A-89BB013CC3D3}" dt="2022-01-05T12:12:55.233" v="4493" actId="20577"/>
          <ac:spMkLst>
            <pc:docMk/>
            <pc:sldMk cId="1211831204" sldId="1308"/>
            <ac:spMk id="3" creationId="{C7F7DCFE-50A7-4036-86CF-34D448FA45CA}"/>
          </ac:spMkLst>
        </pc:spChg>
        <pc:spChg chg="add del mod">
          <ac:chgData name="Petříčková Zuzana" userId="1fd47075-5059-4c14-9baf-7f7627f72276" providerId="ADAL" clId="{4303B7B9-A00E-4C8F-8A1A-89BB013CC3D3}" dt="2022-01-05T12:31:58.026" v="4718" actId="20577"/>
          <ac:spMkLst>
            <pc:docMk/>
            <pc:sldMk cId="1211831204" sldId="1308"/>
            <ac:spMk id="4" creationId="{668B6B8B-80BF-4033-B108-041982533935}"/>
          </ac:spMkLst>
        </pc:spChg>
        <pc:spChg chg="add del">
          <ac:chgData name="Petříčková Zuzana" userId="1fd47075-5059-4c14-9baf-7f7627f72276" providerId="ADAL" clId="{4303B7B9-A00E-4C8F-8A1A-89BB013CC3D3}" dt="2022-01-05T12:10:50.450" v="4370" actId="478"/>
          <ac:spMkLst>
            <pc:docMk/>
            <pc:sldMk cId="1211831204" sldId="1308"/>
            <ac:spMk id="6" creationId="{98DF043E-39AA-4EA3-9B1B-B4679E93C834}"/>
          </ac:spMkLst>
        </pc:spChg>
        <pc:picChg chg="add mod">
          <ac:chgData name="Petříčková Zuzana" userId="1fd47075-5059-4c14-9baf-7f7627f72276" providerId="ADAL" clId="{4303B7B9-A00E-4C8F-8A1A-89BB013CC3D3}" dt="2022-01-05T12:32:00.619" v="4719" actId="1076"/>
          <ac:picMkLst>
            <pc:docMk/>
            <pc:sldMk cId="1211831204" sldId="1308"/>
            <ac:picMk id="8" creationId="{E02050AF-7585-495F-9643-4CB751797E93}"/>
          </ac:picMkLst>
        </pc:picChg>
      </pc:sldChg>
      <pc:sldChg chg="addSp delSp modSp new mod modClrScheme chgLayout">
        <pc:chgData name="Petříčková Zuzana" userId="1fd47075-5059-4c14-9baf-7f7627f72276" providerId="ADAL" clId="{4303B7B9-A00E-4C8F-8A1A-89BB013CC3D3}" dt="2022-01-06T20:20:09.413" v="6458" actId="207"/>
        <pc:sldMkLst>
          <pc:docMk/>
          <pc:sldMk cId="2183492581" sldId="1309"/>
        </pc:sldMkLst>
        <pc:spChg chg="mod ord">
          <ac:chgData name="Petříčková Zuzana" userId="1fd47075-5059-4c14-9baf-7f7627f72276" providerId="ADAL" clId="{4303B7B9-A00E-4C8F-8A1A-89BB013CC3D3}" dt="2022-01-05T12:25:41.648" v="4691" actId="700"/>
          <ac:spMkLst>
            <pc:docMk/>
            <pc:sldMk cId="2183492581" sldId="1309"/>
            <ac:spMk id="2" creationId="{851E99C4-8480-4BB6-B030-58E5F25E9DDE}"/>
          </ac:spMkLst>
        </pc:spChg>
        <pc:spChg chg="mod ord">
          <ac:chgData name="Petříčková Zuzana" userId="1fd47075-5059-4c14-9baf-7f7627f72276" providerId="ADAL" clId="{4303B7B9-A00E-4C8F-8A1A-89BB013CC3D3}" dt="2022-01-05T12:25:41.648" v="4691" actId="700"/>
          <ac:spMkLst>
            <pc:docMk/>
            <pc:sldMk cId="2183492581" sldId="1309"/>
            <ac:spMk id="3" creationId="{42A50671-9470-4EDA-9303-5F7AD67B855C}"/>
          </ac:spMkLst>
        </pc:spChg>
        <pc:spChg chg="del">
          <ac:chgData name="Petříčková Zuzana" userId="1fd47075-5059-4c14-9baf-7f7627f72276" providerId="ADAL" clId="{4303B7B9-A00E-4C8F-8A1A-89BB013CC3D3}" dt="2022-01-05T12:20:02.389" v="4531" actId="478"/>
          <ac:spMkLst>
            <pc:docMk/>
            <pc:sldMk cId="2183492581" sldId="1309"/>
            <ac:spMk id="4" creationId="{2E917399-A501-436C-86ED-41701744D65D}"/>
          </ac:spMkLst>
        </pc:spChg>
        <pc:spChg chg="add del mod ord">
          <ac:chgData name="Petříčková Zuzana" userId="1fd47075-5059-4c14-9baf-7f7627f72276" providerId="ADAL" clId="{4303B7B9-A00E-4C8F-8A1A-89BB013CC3D3}" dt="2022-01-05T12:25:41.648" v="4691" actId="700"/>
          <ac:spMkLst>
            <pc:docMk/>
            <pc:sldMk cId="2183492581" sldId="1309"/>
            <ac:spMk id="6" creationId="{BE4A63C8-A01D-47A1-8858-3AB1C23F90EC}"/>
          </ac:spMkLst>
        </pc:spChg>
        <pc:graphicFrameChg chg="add mod modGraphic">
          <ac:chgData name="Petříčková Zuzana" userId="1fd47075-5059-4c14-9baf-7f7627f72276" providerId="ADAL" clId="{4303B7B9-A00E-4C8F-8A1A-89BB013CC3D3}" dt="2022-01-06T20:20:09.413" v="6458" actId="207"/>
          <ac:graphicFrameMkLst>
            <pc:docMk/>
            <pc:sldMk cId="2183492581" sldId="1309"/>
            <ac:graphicFrameMk id="5" creationId="{95635EF7-001C-4FA8-83AA-F93E223C02E9}"/>
          </ac:graphicFrameMkLst>
        </pc:graphicFrameChg>
      </pc:sldChg>
      <pc:sldChg chg="modSp new mod">
        <pc:chgData name="Petříčková Zuzana" userId="1fd47075-5059-4c14-9baf-7f7627f72276" providerId="ADAL" clId="{4303B7B9-A00E-4C8F-8A1A-89BB013CC3D3}" dt="2022-01-05T12:33:01.011" v="4757" actId="20577"/>
        <pc:sldMkLst>
          <pc:docMk/>
          <pc:sldMk cId="1147913892" sldId="1310"/>
        </pc:sldMkLst>
        <pc:spChg chg="mod">
          <ac:chgData name="Petříčková Zuzana" userId="1fd47075-5059-4c14-9baf-7f7627f72276" providerId="ADAL" clId="{4303B7B9-A00E-4C8F-8A1A-89BB013CC3D3}" dt="2022-01-05T12:33:01.011" v="4757" actId="20577"/>
          <ac:spMkLst>
            <pc:docMk/>
            <pc:sldMk cId="1147913892" sldId="1310"/>
            <ac:spMk id="3" creationId="{73DE41FE-E3F0-4DCE-9B65-6696FF6951ED}"/>
          </ac:spMkLst>
        </pc:spChg>
      </pc:sldChg>
      <pc:sldChg chg="modSp new mod">
        <pc:chgData name="Petříčková Zuzana" userId="1fd47075-5059-4c14-9baf-7f7627f72276" providerId="ADAL" clId="{4303B7B9-A00E-4C8F-8A1A-89BB013CC3D3}" dt="2022-01-06T12:16:50.017" v="4786" actId="20577"/>
        <pc:sldMkLst>
          <pc:docMk/>
          <pc:sldMk cId="3185178766" sldId="1311"/>
        </pc:sldMkLst>
        <pc:spChg chg="mod">
          <ac:chgData name="Petříčková Zuzana" userId="1fd47075-5059-4c14-9baf-7f7627f72276" providerId="ADAL" clId="{4303B7B9-A00E-4C8F-8A1A-89BB013CC3D3}" dt="2022-01-06T12:16:50.017" v="4786" actId="20577"/>
          <ac:spMkLst>
            <pc:docMk/>
            <pc:sldMk cId="3185178766" sldId="1311"/>
            <ac:spMk id="3" creationId="{D2B0F99F-3F96-480D-9EC9-354D3CA931C9}"/>
          </ac:spMkLst>
        </pc:spChg>
      </pc:sldChg>
      <pc:sldChg chg="new del">
        <pc:chgData name="Petříčková Zuzana" userId="1fd47075-5059-4c14-9baf-7f7627f72276" providerId="ADAL" clId="{4303B7B9-A00E-4C8F-8A1A-89BB013CC3D3}" dt="2022-01-06T12:16:36.108" v="4773" actId="47"/>
        <pc:sldMkLst>
          <pc:docMk/>
          <pc:sldMk cId="3648095945" sldId="1311"/>
        </pc:sldMkLst>
      </pc:sldChg>
      <pc:sldChg chg="modSp new mod">
        <pc:chgData name="Petříčková Zuzana" userId="1fd47075-5059-4c14-9baf-7f7627f72276" providerId="ADAL" clId="{4303B7B9-A00E-4C8F-8A1A-89BB013CC3D3}" dt="2022-01-06T12:18:17.209" v="4802" actId="20577"/>
        <pc:sldMkLst>
          <pc:docMk/>
          <pc:sldMk cId="3820722395" sldId="1312"/>
        </pc:sldMkLst>
        <pc:spChg chg="mod">
          <ac:chgData name="Petříčková Zuzana" userId="1fd47075-5059-4c14-9baf-7f7627f72276" providerId="ADAL" clId="{4303B7B9-A00E-4C8F-8A1A-89BB013CC3D3}" dt="2022-01-06T12:18:17.209" v="4802" actId="20577"/>
          <ac:spMkLst>
            <pc:docMk/>
            <pc:sldMk cId="3820722395" sldId="1312"/>
            <ac:spMk id="3" creationId="{0FCA865E-E61C-48EF-B123-A750FE91B506}"/>
          </ac:spMkLst>
        </pc:spChg>
      </pc:sldChg>
      <pc:sldChg chg="add del">
        <pc:chgData name="Petříčková Zuzana" userId="1fd47075-5059-4c14-9baf-7f7627f72276" providerId="ADAL" clId="{4303B7B9-A00E-4C8F-8A1A-89BB013CC3D3}" dt="2022-01-06T12:18:11.364" v="4790" actId="47"/>
        <pc:sldMkLst>
          <pc:docMk/>
          <pc:sldMk cId="3836830807" sldId="1312"/>
        </pc:sldMkLst>
      </pc:sldChg>
      <pc:sldChg chg="modSp new mod">
        <pc:chgData name="Petříčková Zuzana" userId="1fd47075-5059-4c14-9baf-7f7627f72276" providerId="ADAL" clId="{4303B7B9-A00E-4C8F-8A1A-89BB013CC3D3}" dt="2022-01-06T13:18:10.735" v="5592" actId="948"/>
        <pc:sldMkLst>
          <pc:docMk/>
          <pc:sldMk cId="1182130288" sldId="1313"/>
        </pc:sldMkLst>
        <pc:spChg chg="mod">
          <ac:chgData name="Petříčková Zuzana" userId="1fd47075-5059-4c14-9baf-7f7627f72276" providerId="ADAL" clId="{4303B7B9-A00E-4C8F-8A1A-89BB013CC3D3}" dt="2022-01-06T13:01:29.536" v="5328" actId="20577"/>
          <ac:spMkLst>
            <pc:docMk/>
            <pc:sldMk cId="1182130288" sldId="1313"/>
            <ac:spMk id="3" creationId="{2C329314-40D7-4A84-B54F-A4D40EEA6261}"/>
          </ac:spMkLst>
        </pc:spChg>
        <pc:spChg chg="mod">
          <ac:chgData name="Petříčková Zuzana" userId="1fd47075-5059-4c14-9baf-7f7627f72276" providerId="ADAL" clId="{4303B7B9-A00E-4C8F-8A1A-89BB013CC3D3}" dt="2022-01-06T13:18:10.735" v="5592" actId="948"/>
          <ac:spMkLst>
            <pc:docMk/>
            <pc:sldMk cId="1182130288" sldId="1313"/>
            <ac:spMk id="4" creationId="{54CA07E5-5BF7-44AF-8840-96323B73FAE2}"/>
          </ac:spMkLst>
        </pc:spChg>
      </pc:sldChg>
      <pc:sldChg chg="modSp new mod">
        <pc:chgData name="Petříčková Zuzana" userId="1fd47075-5059-4c14-9baf-7f7627f72276" providerId="ADAL" clId="{4303B7B9-A00E-4C8F-8A1A-89BB013CC3D3}" dt="2022-01-06T12:18:39.115" v="4834" actId="20577"/>
        <pc:sldMkLst>
          <pc:docMk/>
          <pc:sldMk cId="302001002" sldId="1314"/>
        </pc:sldMkLst>
        <pc:spChg chg="mod">
          <ac:chgData name="Petříčková Zuzana" userId="1fd47075-5059-4c14-9baf-7f7627f72276" providerId="ADAL" clId="{4303B7B9-A00E-4C8F-8A1A-89BB013CC3D3}" dt="2022-01-06T12:18:39.115" v="4834" actId="20577"/>
          <ac:spMkLst>
            <pc:docMk/>
            <pc:sldMk cId="302001002" sldId="1314"/>
            <ac:spMk id="3" creationId="{A95B64A6-C1E5-408B-AFD6-726F0BAA64CE}"/>
          </ac:spMkLst>
        </pc:spChg>
      </pc:sldChg>
      <pc:sldChg chg="modSp new mod">
        <pc:chgData name="Petříčková Zuzana" userId="1fd47075-5059-4c14-9baf-7f7627f72276" providerId="ADAL" clId="{4303B7B9-A00E-4C8F-8A1A-89BB013CC3D3}" dt="2022-01-06T12:19:12.364" v="4912" actId="20577"/>
        <pc:sldMkLst>
          <pc:docMk/>
          <pc:sldMk cId="3955648654" sldId="1315"/>
        </pc:sldMkLst>
        <pc:spChg chg="mod">
          <ac:chgData name="Petříčková Zuzana" userId="1fd47075-5059-4c14-9baf-7f7627f72276" providerId="ADAL" clId="{4303B7B9-A00E-4C8F-8A1A-89BB013CC3D3}" dt="2022-01-06T12:19:12.364" v="4912" actId="20577"/>
          <ac:spMkLst>
            <pc:docMk/>
            <pc:sldMk cId="3955648654" sldId="1315"/>
            <ac:spMk id="3" creationId="{9B0926D6-DD5F-452C-9297-65E4860C0EDE}"/>
          </ac:spMkLst>
        </pc:spChg>
      </pc:sldChg>
      <pc:sldChg chg="add del">
        <pc:chgData name="Petříčková Zuzana" userId="1fd47075-5059-4c14-9baf-7f7627f72276" providerId="ADAL" clId="{4303B7B9-A00E-4C8F-8A1A-89BB013CC3D3}" dt="2022-01-06T12:19:24.361" v="4914"/>
        <pc:sldMkLst>
          <pc:docMk/>
          <pc:sldMk cId="2326713631" sldId="1316"/>
        </pc:sldMkLst>
      </pc:sldChg>
      <pc:sldChg chg="modSp new mod ord">
        <pc:chgData name="Petříčková Zuzana" userId="1fd47075-5059-4c14-9baf-7f7627f72276" providerId="ADAL" clId="{4303B7B9-A00E-4C8F-8A1A-89BB013CC3D3}" dt="2022-01-06T12:19:47.210" v="4942" actId="20577"/>
        <pc:sldMkLst>
          <pc:docMk/>
          <pc:sldMk cId="3139234744" sldId="1316"/>
        </pc:sldMkLst>
        <pc:spChg chg="mod">
          <ac:chgData name="Petříčková Zuzana" userId="1fd47075-5059-4c14-9baf-7f7627f72276" providerId="ADAL" clId="{4303B7B9-A00E-4C8F-8A1A-89BB013CC3D3}" dt="2022-01-06T12:19:47.210" v="4942" actId="20577"/>
          <ac:spMkLst>
            <pc:docMk/>
            <pc:sldMk cId="3139234744" sldId="1316"/>
            <ac:spMk id="3" creationId="{D52778DA-5F88-4552-B464-16C277B70359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2:20:04.292" v="4944" actId="700"/>
        <pc:sldMkLst>
          <pc:docMk/>
          <pc:sldMk cId="2300653362" sldId="1317"/>
        </pc:sldMkLst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300653362" sldId="1317"/>
            <ac:spMk id="2" creationId="{E55BB63F-EAB6-449E-9630-436C2C804571}"/>
          </ac:spMkLst>
        </pc:spChg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300653362" sldId="1317"/>
            <ac:spMk id="3" creationId="{D2B0F99F-3F96-480D-9EC9-354D3CA931C9}"/>
          </ac:spMkLst>
        </pc:spChg>
        <pc:spChg chg="del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300653362" sldId="1317"/>
            <ac:spMk id="4" creationId="{4647727A-2787-430E-9ED7-3C1A7401F274}"/>
          </ac:spMkLst>
        </pc:spChg>
        <pc:spChg chg="add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300653362" sldId="1317"/>
            <ac:spMk id="5" creationId="{FBA81B90-3A18-4A1B-ACE3-7CA47F2C59CF}"/>
          </ac:spMkLst>
        </pc:spChg>
      </pc:sldChg>
      <pc:sldChg chg="add del">
        <pc:chgData name="Petříčková Zuzana" userId="1fd47075-5059-4c14-9baf-7f7627f72276" providerId="ADAL" clId="{4303B7B9-A00E-4C8F-8A1A-89BB013CC3D3}" dt="2022-01-06T12:19:24.361" v="4914"/>
        <pc:sldMkLst>
          <pc:docMk/>
          <pc:sldMk cId="3803009166" sldId="1317"/>
        </pc:sldMkLst>
      </pc:sldChg>
      <pc:sldChg chg="add del">
        <pc:chgData name="Petříčková Zuzana" userId="1fd47075-5059-4c14-9baf-7f7627f72276" providerId="ADAL" clId="{4303B7B9-A00E-4C8F-8A1A-89BB013CC3D3}" dt="2022-01-06T12:19:24.361" v="4914"/>
        <pc:sldMkLst>
          <pc:docMk/>
          <pc:sldMk cId="207500745" sldId="1318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6T12:20:04.292" v="4944" actId="700"/>
        <pc:sldMkLst>
          <pc:docMk/>
          <pc:sldMk cId="252020122" sldId="1318"/>
        </pc:sldMkLst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52020122" sldId="1318"/>
            <ac:spMk id="2" creationId="{D1028E1B-BA4E-4ADC-AE1D-B4D66DA0B140}"/>
          </ac:spMkLst>
        </pc:spChg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52020122" sldId="1318"/>
            <ac:spMk id="3" creationId="{0FCA865E-E61C-48EF-B123-A750FE91B506}"/>
          </ac:spMkLst>
        </pc:spChg>
        <pc:spChg chg="del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52020122" sldId="1318"/>
            <ac:spMk id="4" creationId="{BCCAE42B-43DA-4B63-A4B0-3AC065D3FA85}"/>
          </ac:spMkLst>
        </pc:spChg>
        <pc:spChg chg="add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252020122" sldId="1318"/>
            <ac:spMk id="5" creationId="{B45BBE32-ACBE-45C3-A7EE-9753B37187C6}"/>
          </ac:spMkLst>
        </pc:spChg>
      </pc:sldChg>
      <pc:sldChg chg="add del">
        <pc:chgData name="Petříčková Zuzana" userId="1fd47075-5059-4c14-9baf-7f7627f72276" providerId="ADAL" clId="{4303B7B9-A00E-4C8F-8A1A-89BB013CC3D3}" dt="2022-01-06T12:19:24.361" v="4914"/>
        <pc:sldMkLst>
          <pc:docMk/>
          <pc:sldMk cId="1581935673" sldId="1319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6T12:20:04.292" v="4944" actId="700"/>
        <pc:sldMkLst>
          <pc:docMk/>
          <pc:sldMk cId="3176570560" sldId="1319"/>
        </pc:sldMkLst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3176570560" sldId="1319"/>
            <ac:spMk id="2" creationId="{D32A0E19-8AC6-44D6-83DE-D4ED8B5C0C8E}"/>
          </ac:spMkLst>
        </pc:spChg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3176570560" sldId="1319"/>
            <ac:spMk id="3" creationId="{A95B64A6-C1E5-408B-AFD6-726F0BAA64CE}"/>
          </ac:spMkLst>
        </pc:spChg>
        <pc:spChg chg="del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3176570560" sldId="1319"/>
            <ac:spMk id="4" creationId="{8DC7B233-4918-4B07-A77E-AAC16D3256B8}"/>
          </ac:spMkLst>
        </pc:spChg>
        <pc:spChg chg="add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3176570560" sldId="1319"/>
            <ac:spMk id="5" creationId="{14740F47-F0D7-4629-8787-07CE4260F576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2:20:04.292" v="4944" actId="700"/>
        <pc:sldMkLst>
          <pc:docMk/>
          <pc:sldMk cId="4283855138" sldId="1320"/>
        </pc:sldMkLst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4283855138" sldId="1320"/>
            <ac:spMk id="2" creationId="{0BC214DC-F130-44A1-A51B-9FFF2E6E2A07}"/>
          </ac:spMkLst>
        </pc:spChg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4283855138" sldId="1320"/>
            <ac:spMk id="3" creationId="{D52778DA-5F88-4552-B464-16C277B70359}"/>
          </ac:spMkLst>
        </pc:spChg>
        <pc:spChg chg="del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4283855138" sldId="1320"/>
            <ac:spMk id="4" creationId="{5F9EF654-C703-4B74-984E-BA371E903B8B}"/>
          </ac:spMkLst>
        </pc:spChg>
        <pc:spChg chg="add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4283855138" sldId="1320"/>
            <ac:spMk id="5" creationId="{2BEBBAF1-32DE-4B51-9D63-E425C21ABF58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2:20:39.258" v="4964" actId="20577"/>
        <pc:sldMkLst>
          <pc:docMk/>
          <pc:sldMk cId="874314465" sldId="1321"/>
        </pc:sldMkLst>
        <pc:spChg chg="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874314465" sldId="1321"/>
            <ac:spMk id="2" creationId="{5B9AC01C-7F6F-411F-98CD-30ACDF252341}"/>
          </ac:spMkLst>
        </pc:spChg>
        <pc:spChg chg="mod ord">
          <ac:chgData name="Petříčková Zuzana" userId="1fd47075-5059-4c14-9baf-7f7627f72276" providerId="ADAL" clId="{4303B7B9-A00E-4C8F-8A1A-89BB013CC3D3}" dt="2022-01-06T12:20:39.258" v="4964" actId="20577"/>
          <ac:spMkLst>
            <pc:docMk/>
            <pc:sldMk cId="874314465" sldId="1321"/>
            <ac:spMk id="3" creationId="{9B0926D6-DD5F-452C-9297-65E4860C0EDE}"/>
          </ac:spMkLst>
        </pc:spChg>
        <pc:spChg chg="del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874314465" sldId="1321"/>
            <ac:spMk id="4" creationId="{340D98EB-501D-4B39-BC09-01658E3DA90C}"/>
          </ac:spMkLst>
        </pc:spChg>
        <pc:spChg chg="add mod ord">
          <ac:chgData name="Petříčková Zuzana" userId="1fd47075-5059-4c14-9baf-7f7627f72276" providerId="ADAL" clId="{4303B7B9-A00E-4C8F-8A1A-89BB013CC3D3}" dt="2022-01-06T12:20:04.292" v="4944" actId="700"/>
          <ac:spMkLst>
            <pc:docMk/>
            <pc:sldMk cId="874314465" sldId="1321"/>
            <ac:spMk id="5" creationId="{944A2ED3-586F-4218-B540-6036F21035C9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6:11:24.347" v="6099" actId="14100"/>
        <pc:sldMkLst>
          <pc:docMk/>
          <pc:sldMk cId="2005947025" sldId="1322"/>
        </pc:sldMkLst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005947025" sldId="1322"/>
            <ac:spMk id="2" creationId="{E55BB63F-EAB6-449E-9630-436C2C804571}"/>
          </ac:spMkLst>
        </pc:spChg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005947025" sldId="1322"/>
            <ac:spMk id="3" creationId="{D2B0F99F-3F96-480D-9EC9-354D3CA931C9}"/>
          </ac:spMkLst>
        </pc:spChg>
        <pc:spChg chg="del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005947025" sldId="1322"/>
            <ac:spMk id="4" creationId="{4647727A-2787-430E-9ED7-3C1A7401F274}"/>
          </ac:spMkLst>
        </pc:spChg>
        <pc:spChg chg="add mod ord">
          <ac:chgData name="Petříčková Zuzana" userId="1fd47075-5059-4c14-9baf-7f7627f72276" providerId="ADAL" clId="{4303B7B9-A00E-4C8F-8A1A-89BB013CC3D3}" dt="2022-01-06T16:11:24.347" v="6099" actId="14100"/>
          <ac:spMkLst>
            <pc:docMk/>
            <pc:sldMk cId="2005947025" sldId="1322"/>
            <ac:spMk id="5" creationId="{47C3EC4C-8B5E-42E9-A8A8-A7D3901735F7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6:13:45.799" v="6130" actId="20577"/>
        <pc:sldMkLst>
          <pc:docMk/>
          <pc:sldMk cId="2959009494" sldId="1323"/>
        </pc:sldMkLst>
        <pc:spChg chg="mod ord">
          <ac:chgData name="Petříčková Zuzana" userId="1fd47075-5059-4c14-9baf-7f7627f72276" providerId="ADAL" clId="{4303B7B9-A00E-4C8F-8A1A-89BB013CC3D3}" dt="2022-01-06T14:22:32.423" v="5640" actId="700"/>
          <ac:spMkLst>
            <pc:docMk/>
            <pc:sldMk cId="2959009494" sldId="1323"/>
            <ac:spMk id="2" creationId="{D1028E1B-BA4E-4ADC-AE1D-B4D66DA0B140}"/>
          </ac:spMkLst>
        </pc:spChg>
        <pc:spChg chg="mod ord">
          <ac:chgData name="Petříčková Zuzana" userId="1fd47075-5059-4c14-9baf-7f7627f72276" providerId="ADAL" clId="{4303B7B9-A00E-4C8F-8A1A-89BB013CC3D3}" dt="2022-01-06T14:22:32.423" v="5640" actId="700"/>
          <ac:spMkLst>
            <pc:docMk/>
            <pc:sldMk cId="2959009494" sldId="1323"/>
            <ac:spMk id="3" creationId="{0FCA865E-E61C-48EF-B123-A750FE91B506}"/>
          </ac:spMkLst>
        </pc:spChg>
        <pc:spChg chg="del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959009494" sldId="1323"/>
            <ac:spMk id="4" creationId="{BCCAE42B-43DA-4B63-A4B0-3AC065D3FA85}"/>
          </ac:spMkLst>
        </pc:spChg>
        <pc:spChg chg="add del mod ord">
          <ac:chgData name="Petříčková Zuzana" userId="1fd47075-5059-4c14-9baf-7f7627f72276" providerId="ADAL" clId="{4303B7B9-A00E-4C8F-8A1A-89BB013CC3D3}" dt="2022-01-06T14:20:37.204" v="5609" actId="478"/>
          <ac:spMkLst>
            <pc:docMk/>
            <pc:sldMk cId="2959009494" sldId="1323"/>
            <ac:spMk id="5" creationId="{07A08313-DEAD-4DC5-80DB-78B36FCF5E3E}"/>
          </ac:spMkLst>
        </pc:spChg>
        <pc:spChg chg="add mod">
          <ac:chgData name="Petříčková Zuzana" userId="1fd47075-5059-4c14-9baf-7f7627f72276" providerId="ADAL" clId="{4303B7B9-A00E-4C8F-8A1A-89BB013CC3D3}" dt="2022-01-06T16:12:32.382" v="6115" actId="1076"/>
          <ac:spMkLst>
            <pc:docMk/>
            <pc:sldMk cId="2959009494" sldId="1323"/>
            <ac:spMk id="11" creationId="{C84F7E7E-9E99-4A00-866F-42BFE7FCF831}"/>
          </ac:spMkLst>
        </pc:spChg>
        <pc:spChg chg="add del mod ord">
          <ac:chgData name="Petříčková Zuzana" userId="1fd47075-5059-4c14-9baf-7f7627f72276" providerId="ADAL" clId="{4303B7B9-A00E-4C8F-8A1A-89BB013CC3D3}" dt="2022-01-06T15:21:50.001" v="5646" actId="478"/>
          <ac:spMkLst>
            <pc:docMk/>
            <pc:sldMk cId="2959009494" sldId="1323"/>
            <ac:spMk id="12" creationId="{975578F1-16AD-46CD-A9C1-5023554DD920}"/>
          </ac:spMkLst>
        </pc:spChg>
        <pc:spChg chg="add mod">
          <ac:chgData name="Petříčková Zuzana" userId="1fd47075-5059-4c14-9baf-7f7627f72276" providerId="ADAL" clId="{4303B7B9-A00E-4C8F-8A1A-89BB013CC3D3}" dt="2022-01-06T16:13:45.799" v="6130" actId="20577"/>
          <ac:spMkLst>
            <pc:docMk/>
            <pc:sldMk cId="2959009494" sldId="1323"/>
            <ac:spMk id="14" creationId="{C7F7E3A9-AD85-41DA-9AE7-05A812C322D5}"/>
          </ac:spMkLst>
        </pc:spChg>
        <pc:picChg chg="add mod">
          <ac:chgData name="Petříčková Zuzana" userId="1fd47075-5059-4c14-9baf-7f7627f72276" providerId="ADAL" clId="{4303B7B9-A00E-4C8F-8A1A-89BB013CC3D3}" dt="2022-01-06T15:22:27.681" v="5656" actId="1076"/>
          <ac:picMkLst>
            <pc:docMk/>
            <pc:sldMk cId="2959009494" sldId="1323"/>
            <ac:picMk id="7" creationId="{53C5B622-CE00-45F1-A50A-F60A9E6D26EB}"/>
          </ac:picMkLst>
        </pc:picChg>
        <pc:picChg chg="add mod modCrop">
          <ac:chgData name="Petříčková Zuzana" userId="1fd47075-5059-4c14-9baf-7f7627f72276" providerId="ADAL" clId="{4303B7B9-A00E-4C8F-8A1A-89BB013CC3D3}" dt="2022-01-06T16:12:28.974" v="6114" actId="1076"/>
          <ac:picMkLst>
            <pc:docMk/>
            <pc:sldMk cId="2959009494" sldId="1323"/>
            <ac:picMk id="9" creationId="{B081FDDA-FCBB-4CAA-B043-C8F980936016}"/>
          </ac:picMkLst>
        </pc:picChg>
      </pc:sldChg>
      <pc:sldChg chg="addSp delSp modSp add mod ord modClrScheme chgLayout">
        <pc:chgData name="Petříčková Zuzana" userId="1fd47075-5059-4c14-9baf-7f7627f72276" providerId="ADAL" clId="{4303B7B9-A00E-4C8F-8A1A-89BB013CC3D3}" dt="2022-01-06T16:06:25.602" v="6008" actId="113"/>
        <pc:sldMkLst>
          <pc:docMk/>
          <pc:sldMk cId="131456271" sldId="1324"/>
        </pc:sldMkLst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131456271" sldId="1324"/>
            <ac:spMk id="2" creationId="{D32A0E19-8AC6-44D6-83DE-D4ED8B5C0C8E}"/>
          </ac:spMkLst>
        </pc:spChg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131456271" sldId="1324"/>
            <ac:spMk id="3" creationId="{A95B64A6-C1E5-408B-AFD6-726F0BAA64CE}"/>
          </ac:spMkLst>
        </pc:spChg>
        <pc:spChg chg="del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131456271" sldId="1324"/>
            <ac:spMk id="4" creationId="{8DC7B233-4918-4B07-A77E-AAC16D3256B8}"/>
          </ac:spMkLst>
        </pc:spChg>
        <pc:spChg chg="add mod ord">
          <ac:chgData name="Petříčková Zuzana" userId="1fd47075-5059-4c14-9baf-7f7627f72276" providerId="ADAL" clId="{4303B7B9-A00E-4C8F-8A1A-89BB013CC3D3}" dt="2022-01-06T16:06:25.602" v="6008" actId="113"/>
          <ac:spMkLst>
            <pc:docMk/>
            <pc:sldMk cId="131456271" sldId="1324"/>
            <ac:spMk id="5" creationId="{7FD852EB-EEDE-466C-AD31-4390B4DE34DF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2:20:17.680" v="4946" actId="700"/>
        <pc:sldMkLst>
          <pc:docMk/>
          <pc:sldMk cId="264275161" sldId="1325"/>
        </pc:sldMkLst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64275161" sldId="1325"/>
            <ac:spMk id="2" creationId="{0BC214DC-F130-44A1-A51B-9FFF2E6E2A07}"/>
          </ac:spMkLst>
        </pc:spChg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64275161" sldId="1325"/>
            <ac:spMk id="3" creationId="{D52778DA-5F88-4552-B464-16C277B70359}"/>
          </ac:spMkLst>
        </pc:spChg>
        <pc:spChg chg="del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64275161" sldId="1325"/>
            <ac:spMk id="4" creationId="{5F9EF654-C703-4B74-984E-BA371E903B8B}"/>
          </ac:spMkLst>
        </pc:spChg>
        <pc:spChg chg="add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64275161" sldId="1325"/>
            <ac:spMk id="5" creationId="{28C06F47-6CF8-4A25-8993-12579BB4F984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6T12:20:29.521" v="4954" actId="20577"/>
        <pc:sldMkLst>
          <pc:docMk/>
          <pc:sldMk cId="2244603006" sldId="1326"/>
        </pc:sldMkLst>
        <pc:spChg chg="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244603006" sldId="1326"/>
            <ac:spMk id="2" creationId="{5B9AC01C-7F6F-411F-98CD-30ACDF252341}"/>
          </ac:spMkLst>
        </pc:spChg>
        <pc:spChg chg="mod ord">
          <ac:chgData name="Petříčková Zuzana" userId="1fd47075-5059-4c14-9baf-7f7627f72276" providerId="ADAL" clId="{4303B7B9-A00E-4C8F-8A1A-89BB013CC3D3}" dt="2022-01-06T12:20:29.521" v="4954" actId="20577"/>
          <ac:spMkLst>
            <pc:docMk/>
            <pc:sldMk cId="2244603006" sldId="1326"/>
            <ac:spMk id="3" creationId="{9B0926D6-DD5F-452C-9297-65E4860C0EDE}"/>
          </ac:spMkLst>
        </pc:spChg>
        <pc:spChg chg="del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244603006" sldId="1326"/>
            <ac:spMk id="4" creationId="{340D98EB-501D-4B39-BC09-01658E3DA90C}"/>
          </ac:spMkLst>
        </pc:spChg>
        <pc:spChg chg="add mod ord">
          <ac:chgData name="Petříčková Zuzana" userId="1fd47075-5059-4c14-9baf-7f7627f72276" providerId="ADAL" clId="{4303B7B9-A00E-4C8F-8A1A-89BB013CC3D3}" dt="2022-01-06T12:20:17.680" v="4946" actId="700"/>
          <ac:spMkLst>
            <pc:docMk/>
            <pc:sldMk cId="2244603006" sldId="1326"/>
            <ac:spMk id="5" creationId="{74C57085-9FC2-4800-B79F-9F8292294BD0}"/>
          </ac:spMkLst>
        </pc:spChg>
      </pc:sldChg>
      <pc:sldChg chg="new">
        <pc:chgData name="Petříčková Zuzana" userId="1fd47075-5059-4c14-9baf-7f7627f72276" providerId="ADAL" clId="{4303B7B9-A00E-4C8F-8A1A-89BB013CC3D3}" dt="2022-01-06T18:33:46.937" v="6227" actId="680"/>
        <pc:sldMkLst>
          <pc:docMk/>
          <pc:sldMk cId="4098234175" sldId="1327"/>
        </pc:sldMkLst>
      </pc:sldChg>
      <pc:sldChg chg="addSp delSp modSp add del mod">
        <pc:chgData name="Petříčková Zuzana" userId="1fd47075-5059-4c14-9baf-7f7627f72276" providerId="ADAL" clId="{4303B7B9-A00E-4C8F-8A1A-89BB013CC3D3}" dt="2022-01-06T19:02:19.284" v="6272" actId="47"/>
        <pc:sldMkLst>
          <pc:docMk/>
          <pc:sldMk cId="3549634621" sldId="1328"/>
        </pc:sldMkLst>
        <pc:spChg chg="mod">
          <ac:chgData name="Petříčková Zuzana" userId="1fd47075-5059-4c14-9baf-7f7627f72276" providerId="ADAL" clId="{4303B7B9-A00E-4C8F-8A1A-89BB013CC3D3}" dt="2022-01-06T18:53:24.077" v="6231" actId="1076"/>
          <ac:spMkLst>
            <pc:docMk/>
            <pc:sldMk cId="3549634621" sldId="1328"/>
            <ac:spMk id="2" creationId="{91D40477-BB5B-416E-8373-9112B030F6E8}"/>
          </ac:spMkLst>
        </pc:spChg>
        <pc:spChg chg="mod">
          <ac:chgData name="Petříčková Zuzana" userId="1fd47075-5059-4c14-9baf-7f7627f72276" providerId="ADAL" clId="{4303B7B9-A00E-4C8F-8A1A-89BB013CC3D3}" dt="2022-01-06T19:02:03.343" v="6269" actId="14100"/>
          <ac:spMkLst>
            <pc:docMk/>
            <pc:sldMk cId="3549634621" sldId="1328"/>
            <ac:spMk id="4" creationId="{57510F49-CA84-426D-9F43-650AA26F99FB}"/>
          </ac:spMkLst>
        </pc:spChg>
        <pc:spChg chg="del">
          <ac:chgData name="Petříčková Zuzana" userId="1fd47075-5059-4c14-9baf-7f7627f72276" providerId="ADAL" clId="{4303B7B9-A00E-4C8F-8A1A-89BB013CC3D3}" dt="2022-01-06T18:53:31.526" v="6234" actId="478"/>
          <ac:spMkLst>
            <pc:docMk/>
            <pc:sldMk cId="3549634621" sldId="1328"/>
            <ac:spMk id="13" creationId="{E83938E9-DDFC-47EB-B5B7-BF4E29C5BF84}"/>
          </ac:spMkLst>
        </pc:spChg>
        <pc:spChg chg="del">
          <ac:chgData name="Petříčková Zuzana" userId="1fd47075-5059-4c14-9baf-7f7627f72276" providerId="ADAL" clId="{4303B7B9-A00E-4C8F-8A1A-89BB013CC3D3}" dt="2022-01-06T18:53:32.220" v="6235" actId="478"/>
          <ac:spMkLst>
            <pc:docMk/>
            <pc:sldMk cId="3549634621" sldId="1328"/>
            <ac:spMk id="14" creationId="{C7B46792-15A9-47C2-9C95-9342680EB9FC}"/>
          </ac:spMkLst>
        </pc:spChg>
        <pc:spChg chg="del">
          <ac:chgData name="Petříčková Zuzana" userId="1fd47075-5059-4c14-9baf-7f7627f72276" providerId="ADAL" clId="{4303B7B9-A00E-4C8F-8A1A-89BB013CC3D3}" dt="2022-01-06T18:53:33.746" v="6236" actId="478"/>
          <ac:spMkLst>
            <pc:docMk/>
            <pc:sldMk cId="3549634621" sldId="1328"/>
            <ac:spMk id="15" creationId="{9BF27AA2-CC88-468D-8E85-1E77FF31254D}"/>
          </ac:spMkLst>
        </pc:spChg>
        <pc:spChg chg="del">
          <ac:chgData name="Petříčková Zuzana" userId="1fd47075-5059-4c14-9baf-7f7627f72276" providerId="ADAL" clId="{4303B7B9-A00E-4C8F-8A1A-89BB013CC3D3}" dt="2022-01-06T18:53:27.557" v="6232" actId="478"/>
          <ac:spMkLst>
            <pc:docMk/>
            <pc:sldMk cId="3549634621" sldId="1328"/>
            <ac:spMk id="16" creationId="{D0297CCE-9B0D-46B9-9615-2A15C3C53814}"/>
          </ac:spMkLst>
        </pc:spChg>
        <pc:spChg chg="del">
          <ac:chgData name="Petříčková Zuzana" userId="1fd47075-5059-4c14-9baf-7f7627f72276" providerId="ADAL" clId="{4303B7B9-A00E-4C8F-8A1A-89BB013CC3D3}" dt="2022-01-06T18:53:27.557" v="6232" actId="478"/>
          <ac:spMkLst>
            <pc:docMk/>
            <pc:sldMk cId="3549634621" sldId="1328"/>
            <ac:spMk id="17" creationId="{BDCE6D29-184A-40D7-A649-9753DE5DAD5C}"/>
          </ac:spMkLst>
        </pc:spChg>
        <pc:picChg chg="mod">
          <ac:chgData name="Petříčková Zuzana" userId="1fd47075-5059-4c14-9baf-7f7627f72276" providerId="ADAL" clId="{4303B7B9-A00E-4C8F-8A1A-89BB013CC3D3}" dt="2022-01-06T19:02:09.294" v="6270" actId="1076"/>
          <ac:picMkLst>
            <pc:docMk/>
            <pc:sldMk cId="3549634621" sldId="1328"/>
            <ac:picMk id="6" creationId="{D4AA62BD-ABC4-4391-8797-45C80586254B}"/>
          </ac:picMkLst>
        </pc:picChg>
        <pc:picChg chg="del">
          <ac:chgData name="Petříčková Zuzana" userId="1fd47075-5059-4c14-9baf-7f7627f72276" providerId="ADAL" clId="{4303B7B9-A00E-4C8F-8A1A-89BB013CC3D3}" dt="2022-01-06T18:53:19.373" v="6229" actId="478"/>
          <ac:picMkLst>
            <pc:docMk/>
            <pc:sldMk cId="3549634621" sldId="1328"/>
            <ac:picMk id="12" creationId="{E5015C90-2FA8-4ABB-B958-255B841F5B85}"/>
          </ac:picMkLst>
        </pc:picChg>
        <pc:picChg chg="add mod">
          <ac:chgData name="Petříčková Zuzana" userId="1fd47075-5059-4c14-9baf-7f7627f72276" providerId="ADAL" clId="{4303B7B9-A00E-4C8F-8A1A-89BB013CC3D3}" dt="2022-01-06T19:01:52.475" v="6266"/>
          <ac:picMkLst>
            <pc:docMk/>
            <pc:sldMk cId="3549634621" sldId="1328"/>
            <ac:picMk id="18" creationId="{9A8DCA3D-7C32-4E56-9BC9-A257C37E3E75}"/>
          </ac:picMkLst>
        </pc:picChg>
        <pc:picChg chg="add mod">
          <ac:chgData name="Petříčková Zuzana" userId="1fd47075-5059-4c14-9baf-7f7627f72276" providerId="ADAL" clId="{4303B7B9-A00E-4C8F-8A1A-89BB013CC3D3}" dt="2022-01-06T19:02:00.567" v="6268" actId="1076"/>
          <ac:picMkLst>
            <pc:docMk/>
            <pc:sldMk cId="3549634621" sldId="1328"/>
            <ac:picMk id="20" creationId="{F6686A69-8FB5-49BB-BE3F-B5390A5AC36F}"/>
          </ac:picMkLst>
        </pc:picChg>
        <pc:cxnChg chg="del">
          <ac:chgData name="Petříčková Zuzana" userId="1fd47075-5059-4c14-9baf-7f7627f72276" providerId="ADAL" clId="{4303B7B9-A00E-4C8F-8A1A-89BB013CC3D3}" dt="2022-01-06T18:53:30.102" v="6233" actId="478"/>
          <ac:cxnSpMkLst>
            <pc:docMk/>
            <pc:sldMk cId="3549634621" sldId="1328"/>
            <ac:cxnSpMk id="19" creationId="{CE35F45A-8F65-4BBB-9E09-3D3417A49C65}"/>
          </ac:cxnSpMkLst>
        </pc:cxnChg>
        <pc:cxnChg chg="del">
          <ac:chgData name="Petříčková Zuzana" userId="1fd47075-5059-4c14-9baf-7f7627f72276" providerId="ADAL" clId="{4303B7B9-A00E-4C8F-8A1A-89BB013CC3D3}" dt="2022-01-06T18:53:27.557" v="6232" actId="478"/>
          <ac:cxnSpMkLst>
            <pc:docMk/>
            <pc:sldMk cId="3549634621" sldId="1328"/>
            <ac:cxnSpMk id="22" creationId="{68196BD7-62A6-4045-BB66-08B93720934A}"/>
          </ac:cxnSpMkLst>
        </pc:cxnChg>
        <pc:cxnChg chg="del">
          <ac:chgData name="Petříčková Zuzana" userId="1fd47075-5059-4c14-9baf-7f7627f72276" providerId="ADAL" clId="{4303B7B9-A00E-4C8F-8A1A-89BB013CC3D3}" dt="2022-01-06T18:53:27.557" v="6232" actId="478"/>
          <ac:cxnSpMkLst>
            <pc:docMk/>
            <pc:sldMk cId="3549634621" sldId="1328"/>
            <ac:cxnSpMk id="23" creationId="{84A85193-BE9E-4817-8953-CD3CB91D3EF3}"/>
          </ac:cxnSpMkLst>
        </pc:cxnChg>
        <pc:cxnChg chg="del">
          <ac:chgData name="Petříčková Zuzana" userId="1fd47075-5059-4c14-9baf-7f7627f72276" providerId="ADAL" clId="{4303B7B9-A00E-4C8F-8A1A-89BB013CC3D3}" dt="2022-01-06T18:53:27.557" v="6232" actId="478"/>
          <ac:cxnSpMkLst>
            <pc:docMk/>
            <pc:sldMk cId="3549634621" sldId="1328"/>
            <ac:cxnSpMk id="25" creationId="{77C6662D-3987-413E-A4FD-58A89151D1E0}"/>
          </ac:cxnSpMkLst>
        </pc:cxnChg>
        <pc:cxnChg chg="del mod">
          <ac:chgData name="Petříčková Zuzana" userId="1fd47075-5059-4c14-9baf-7f7627f72276" providerId="ADAL" clId="{4303B7B9-A00E-4C8F-8A1A-89BB013CC3D3}" dt="2022-01-06T18:53:27.557" v="6232" actId="478"/>
          <ac:cxnSpMkLst>
            <pc:docMk/>
            <pc:sldMk cId="3549634621" sldId="1328"/>
            <ac:cxnSpMk id="28" creationId="{75B57B99-7830-436E-8166-77911370EBBC}"/>
          </ac:cxnSpMkLst>
        </pc:cxnChg>
      </pc:sldChg>
      <pc:sldChg chg="modSp add mod ord">
        <pc:chgData name="Petříčková Zuzana" userId="1fd47075-5059-4c14-9baf-7f7627f72276" providerId="ADAL" clId="{4303B7B9-A00E-4C8F-8A1A-89BB013CC3D3}" dt="2022-01-06T19:10:29.592" v="6419"/>
        <pc:sldMkLst>
          <pc:docMk/>
          <pc:sldMk cId="1233364711" sldId="1339"/>
        </pc:sldMkLst>
        <pc:spChg chg="mod">
          <ac:chgData name="Petříčková Zuzana" userId="1fd47075-5059-4c14-9baf-7f7627f72276" providerId="ADAL" clId="{4303B7B9-A00E-4C8F-8A1A-89BB013CC3D3}" dt="2022-01-06T19:02:24.898" v="6284" actId="20577"/>
          <ac:spMkLst>
            <pc:docMk/>
            <pc:sldMk cId="1233364711" sldId="1339"/>
            <ac:spMk id="3" creationId="{7FF9CE94-C73B-41F9-B411-22801FB31E9D}"/>
          </ac:spMkLst>
        </pc:spChg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964988876" sldId="1340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964988876" sldId="1340"/>
            <ac:spMk id="2" creationId="{8F6A2FF5-850F-4C70-8C0E-D5CC3C916C77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964988876" sldId="1340"/>
            <ac:spMk id="8" creationId="{DDD87BCF-3339-4AC4-B303-17C2932D51F1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964988876" sldId="1340"/>
            <ac:spMk id="10" creationId="{C7A59DDB-E400-4A43-9473-574F400801EB}"/>
          </ac:spMkLst>
        </pc:spChg>
      </pc:sldChg>
      <pc:sldChg chg="addSp delSp modSp add del mod">
        <pc:chgData name="Petříčková Zuzana" userId="1fd47075-5059-4c14-9baf-7f7627f72276" providerId="ADAL" clId="{4303B7B9-A00E-4C8F-8A1A-89BB013CC3D3}" dt="2022-01-06T19:12:34.955" v="6447" actId="47"/>
        <pc:sldMkLst>
          <pc:docMk/>
          <pc:sldMk cId="1887597079" sldId="1340"/>
        </pc:sldMkLst>
        <pc:spChg chg="mod">
          <ac:chgData name="Petříčková Zuzana" userId="1fd47075-5059-4c14-9baf-7f7627f72276" providerId="ADAL" clId="{4303B7B9-A00E-4C8F-8A1A-89BB013CC3D3}" dt="2022-01-06T19:11:39.230" v="6427" actId="1076"/>
          <ac:spMkLst>
            <pc:docMk/>
            <pc:sldMk cId="1887597079" sldId="1340"/>
            <ac:spMk id="13" creationId="{E83938E9-DDFC-47EB-B5B7-BF4E29C5BF84}"/>
          </ac:spMkLst>
        </pc:spChg>
        <pc:picChg chg="mod">
          <ac:chgData name="Petříčková Zuzana" userId="1fd47075-5059-4c14-9baf-7f7627f72276" providerId="ADAL" clId="{4303B7B9-A00E-4C8F-8A1A-89BB013CC3D3}" dt="2022-01-06T19:11:41.543" v="6429" actId="1076"/>
          <ac:picMkLst>
            <pc:docMk/>
            <pc:sldMk cId="1887597079" sldId="1340"/>
            <ac:picMk id="12" creationId="{E5015C90-2FA8-4ABB-B958-255B841F5B85}"/>
          </ac:picMkLst>
        </pc:picChg>
        <pc:picChg chg="add del mod">
          <ac:chgData name="Petříčková Zuzana" userId="1fd47075-5059-4c14-9baf-7f7627f72276" providerId="ADAL" clId="{4303B7B9-A00E-4C8F-8A1A-89BB013CC3D3}" dt="2022-01-06T19:12:33.324" v="6446" actId="478"/>
          <ac:picMkLst>
            <pc:docMk/>
            <pc:sldMk cId="1887597079" sldId="1340"/>
            <ac:picMk id="18" creationId="{FF1C111D-C516-4409-9F2A-D06D507E249B}"/>
          </ac:picMkLst>
        </pc:picChg>
        <pc:picChg chg="add del mod">
          <ac:chgData name="Petříčková Zuzana" userId="1fd47075-5059-4c14-9baf-7f7627f72276" providerId="ADAL" clId="{4303B7B9-A00E-4C8F-8A1A-89BB013CC3D3}" dt="2022-01-06T19:12:33.004" v="6445" actId="478"/>
          <ac:picMkLst>
            <pc:docMk/>
            <pc:sldMk cId="1887597079" sldId="1340"/>
            <ac:picMk id="20" creationId="{32421078-12C7-4479-B585-011ADD795161}"/>
          </ac:picMkLst>
        </pc:picChg>
        <pc:picChg chg="add del mod">
          <ac:chgData name="Petříčková Zuzana" userId="1fd47075-5059-4c14-9baf-7f7627f72276" providerId="ADAL" clId="{4303B7B9-A00E-4C8F-8A1A-89BB013CC3D3}" dt="2022-01-06T19:12:32.529" v="6444" actId="478"/>
          <ac:picMkLst>
            <pc:docMk/>
            <pc:sldMk cId="1887597079" sldId="1340"/>
            <ac:picMk id="21" creationId="{7B59925A-CB30-4EC1-A068-DB4F0DE74166}"/>
          </ac:picMkLst>
        </pc:picChg>
        <pc:cxnChg chg="mod">
          <ac:chgData name="Petříčková Zuzana" userId="1fd47075-5059-4c14-9baf-7f7627f72276" providerId="ADAL" clId="{4303B7B9-A00E-4C8F-8A1A-89BB013CC3D3}" dt="2022-01-06T19:11:40.879" v="6428" actId="1076"/>
          <ac:cxnSpMkLst>
            <pc:docMk/>
            <pc:sldMk cId="1887597079" sldId="1340"/>
            <ac:cxnSpMk id="19" creationId="{CE35F45A-8F65-4BBB-9E09-3D3417A49C65}"/>
          </ac:cxnSpMkLst>
        </pc:cxnChg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2161386171" sldId="1341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161386171" sldId="1341"/>
            <ac:spMk id="2" creationId="{212D8A48-1781-4C1F-9E14-3F3CFA4AF19C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161386171" sldId="1341"/>
            <ac:spMk id="7" creationId="{1EAAB298-7498-4570-8056-5A30E255E4C3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161386171" sldId="1341"/>
            <ac:spMk id="9" creationId="{311BF738-7C80-4BB5-98DA-663CA0C73EED}"/>
          </ac:spMkLst>
        </pc:spChg>
      </pc:sldChg>
      <pc:sldChg chg="addSp modSp add del mod modClrScheme chgLayout">
        <pc:chgData name="Petříčková Zuzana" userId="1fd47075-5059-4c14-9baf-7f7627f72276" providerId="ADAL" clId="{4303B7B9-A00E-4C8F-8A1A-89BB013CC3D3}" dt="2022-01-07T06:45:26.885" v="6541" actId="2696"/>
        <pc:sldMkLst>
          <pc:docMk/>
          <pc:sldMk cId="3669099993" sldId="1342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669099993" sldId="1342"/>
            <ac:spMk id="2" creationId="{4B6F8FB6-80F1-449D-966E-D0284F26C204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669099993" sldId="1342"/>
            <ac:spMk id="4" creationId="{8A19094B-DF74-4C16-A549-DE10D5E7DA3E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669099993" sldId="1342"/>
            <ac:spMk id="6" creationId="{3508582F-46BD-4D35-9978-6CA3F1620CF0}"/>
          </ac:spMkLst>
        </pc:spChg>
      </pc:sldChg>
      <pc:sldChg chg="addSp modSp add del mod modClrScheme chgLayout">
        <pc:chgData name="Petříčková Zuzana" userId="1fd47075-5059-4c14-9baf-7f7627f72276" providerId="ADAL" clId="{4303B7B9-A00E-4C8F-8A1A-89BB013CC3D3}" dt="2022-01-07T06:45:31.520" v="6542" actId="47"/>
        <pc:sldMkLst>
          <pc:docMk/>
          <pc:sldMk cId="2698858997" sldId="1343"/>
        </pc:sldMkLst>
        <pc:spChg chg="add 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698858997" sldId="1343"/>
            <ac:spMk id="2" creationId="{AEBEA19E-F1EF-481D-AF2E-383524BDCEDA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698858997" sldId="1343"/>
            <ac:spMk id="5" creationId="{AC2F15B7-D7CE-4FF5-8A5C-3326A1EEDD96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2698858997" sldId="1343"/>
            <ac:spMk id="8" creationId="{C4FDDC3F-3B9C-4EC7-A273-D5D7BB324337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7T06:50:24.244" v="6577" actId="478"/>
        <pc:sldMkLst>
          <pc:docMk/>
          <pc:sldMk cId="3714228164" sldId="1344"/>
        </pc:sldMkLst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714228164" sldId="1344"/>
            <ac:spMk id="2" creationId="{00000000-0000-0000-0000-000000000000}"/>
          </ac:spMkLst>
        </pc:spChg>
        <pc:spChg chg="add del mod ord">
          <ac:chgData name="Petříčková Zuzana" userId="1fd47075-5059-4c14-9baf-7f7627f72276" providerId="ADAL" clId="{4303B7B9-A00E-4C8F-8A1A-89BB013CC3D3}" dt="2022-01-07T06:50:24.244" v="6577" actId="478"/>
          <ac:spMkLst>
            <pc:docMk/>
            <pc:sldMk cId="3714228164" sldId="1344"/>
            <ac:spMk id="3" creationId="{7BB85DCC-88E4-485F-AD5B-72E5C310ABD3}"/>
          </ac:spMkLst>
        </pc:spChg>
        <pc:spChg chg="mod ord">
          <ac:chgData name="Petříčková Zuzana" userId="1fd47075-5059-4c14-9baf-7f7627f72276" providerId="ADAL" clId="{4303B7B9-A00E-4C8F-8A1A-89BB013CC3D3}" dt="2022-01-07T06:33:20.744" v="6460" actId="700"/>
          <ac:spMkLst>
            <pc:docMk/>
            <pc:sldMk cId="3714228164" sldId="1344"/>
            <ac:spMk id="11" creationId="{EC97C328-3E13-469C-8B77-9E956E805BB9}"/>
          </ac:spMkLst>
        </pc:spChg>
      </pc:sldChg>
      <pc:sldChg chg="add">
        <pc:chgData name="Petříčková Zuzana" userId="1fd47075-5059-4c14-9baf-7f7627f72276" providerId="ADAL" clId="{4303B7B9-A00E-4C8F-8A1A-89BB013CC3D3}" dt="2022-01-07T06:40:02.134" v="6506"/>
        <pc:sldMkLst>
          <pc:docMk/>
          <pc:sldMk cId="143262530" sldId="1345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48324048" sldId="1345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2769848033" sldId="1345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2033334981" sldId="1346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2101767718" sldId="1346"/>
        </pc:sldMkLst>
      </pc:sldChg>
      <pc:sldChg chg="modSp add mod">
        <pc:chgData name="Petříčková Zuzana" userId="1fd47075-5059-4c14-9baf-7f7627f72276" providerId="ADAL" clId="{4303B7B9-A00E-4C8F-8A1A-89BB013CC3D3}" dt="2022-01-07T18:13:41.001" v="7699" actId="2711"/>
        <pc:sldMkLst>
          <pc:docMk/>
          <pc:sldMk cId="2426667541" sldId="1346"/>
        </pc:sldMkLst>
        <pc:spChg chg="mod">
          <ac:chgData name="Petříčková Zuzana" userId="1fd47075-5059-4c14-9baf-7f7627f72276" providerId="ADAL" clId="{4303B7B9-A00E-4C8F-8A1A-89BB013CC3D3}" dt="2022-01-07T18:13:15.290" v="7695" actId="2711"/>
          <ac:spMkLst>
            <pc:docMk/>
            <pc:sldMk cId="2426667541" sldId="1346"/>
            <ac:spMk id="3" creationId="{00000000-0000-0000-0000-000000000000}"/>
          </ac:spMkLst>
        </pc:spChg>
        <pc:spChg chg="mod">
          <ac:chgData name="Petříčková Zuzana" userId="1fd47075-5059-4c14-9baf-7f7627f72276" providerId="ADAL" clId="{4303B7B9-A00E-4C8F-8A1A-89BB013CC3D3}" dt="2022-01-07T18:13:41.001" v="7699" actId="2711"/>
          <ac:spMkLst>
            <pc:docMk/>
            <pc:sldMk cId="2426667541" sldId="1346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4303B7B9-A00E-4C8F-8A1A-89BB013CC3D3}" dt="2022-01-07T06:40:17.367" v="6507" actId="2711"/>
          <ac:spMkLst>
            <pc:docMk/>
            <pc:sldMk cId="2426667541" sldId="1346"/>
            <ac:spMk id="7" creationId="{6D856C5A-8085-4239-A140-75B1F64803D8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97500763" sldId="1347"/>
        </pc:sldMkLst>
      </pc:sldChg>
      <pc:sldChg chg="modSp add mod">
        <pc:chgData name="Petříčková Zuzana" userId="1fd47075-5059-4c14-9baf-7f7627f72276" providerId="ADAL" clId="{4303B7B9-A00E-4C8F-8A1A-89BB013CC3D3}" dt="2022-01-07T06:40:30.949" v="6508" actId="2711"/>
        <pc:sldMkLst>
          <pc:docMk/>
          <pc:sldMk cId="3497420739" sldId="1347"/>
        </pc:sldMkLst>
        <pc:spChg chg="mod">
          <ac:chgData name="Petříčková Zuzana" userId="1fd47075-5059-4c14-9baf-7f7627f72276" providerId="ADAL" clId="{4303B7B9-A00E-4C8F-8A1A-89BB013CC3D3}" dt="2022-01-07T06:40:30.949" v="6508" actId="2711"/>
          <ac:spMkLst>
            <pc:docMk/>
            <pc:sldMk cId="3497420739" sldId="1347"/>
            <ac:spMk id="7" creationId="{57BD7585-CBCA-47A1-9491-52CB3B874F52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3792968199" sldId="1347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937566844" sldId="1348"/>
        </pc:sldMkLst>
      </pc:sldChg>
      <pc:sldChg chg="modSp add mod">
        <pc:chgData name="Petříčková Zuzana" userId="1fd47075-5059-4c14-9baf-7f7627f72276" providerId="ADAL" clId="{4303B7B9-A00E-4C8F-8A1A-89BB013CC3D3}" dt="2022-01-07T06:40:36.522" v="6509" actId="2711"/>
        <pc:sldMkLst>
          <pc:docMk/>
          <pc:sldMk cId="2997873353" sldId="1348"/>
        </pc:sldMkLst>
        <pc:spChg chg="mod">
          <ac:chgData name="Petříčková Zuzana" userId="1fd47075-5059-4c14-9baf-7f7627f72276" providerId="ADAL" clId="{4303B7B9-A00E-4C8F-8A1A-89BB013CC3D3}" dt="2022-01-07T06:40:36.522" v="6509" actId="2711"/>
          <ac:spMkLst>
            <pc:docMk/>
            <pc:sldMk cId="2997873353" sldId="1348"/>
            <ac:spMk id="9" creationId="{32DE1EC8-CE85-4884-9865-DCD2098D41D5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614587223" sldId="1348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2176642500" sldId="1349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447444749" sldId="1349"/>
        </pc:sldMkLst>
      </pc:sldChg>
      <pc:sldChg chg="modSp add mod">
        <pc:chgData name="Petříčková Zuzana" userId="1fd47075-5059-4c14-9baf-7f7627f72276" providerId="ADAL" clId="{4303B7B9-A00E-4C8F-8A1A-89BB013CC3D3}" dt="2022-01-07T06:40:44.100" v="6510" actId="2711"/>
        <pc:sldMkLst>
          <pc:docMk/>
          <pc:sldMk cId="4038137644" sldId="1349"/>
        </pc:sldMkLst>
        <pc:spChg chg="mod">
          <ac:chgData name="Petříčková Zuzana" userId="1fd47075-5059-4c14-9baf-7f7627f72276" providerId="ADAL" clId="{4303B7B9-A00E-4C8F-8A1A-89BB013CC3D3}" dt="2022-01-07T06:40:44.100" v="6510" actId="2711"/>
          <ac:spMkLst>
            <pc:docMk/>
            <pc:sldMk cId="4038137644" sldId="1349"/>
            <ac:spMk id="7" creationId="{1F429CA6-62A3-4BA3-AB64-8790894D3908}"/>
          </ac:spMkLst>
        </pc:spChg>
      </pc:sldChg>
      <pc:sldChg chg="modSp add mod">
        <pc:chgData name="Petříčková Zuzana" userId="1fd47075-5059-4c14-9baf-7f7627f72276" providerId="ADAL" clId="{4303B7B9-A00E-4C8F-8A1A-89BB013CC3D3}" dt="2022-01-07T06:40:51.128" v="6511" actId="2711"/>
        <pc:sldMkLst>
          <pc:docMk/>
          <pc:sldMk cId="2453821183" sldId="1350"/>
        </pc:sldMkLst>
        <pc:spChg chg="mod">
          <ac:chgData name="Petříčková Zuzana" userId="1fd47075-5059-4c14-9baf-7f7627f72276" providerId="ADAL" clId="{4303B7B9-A00E-4C8F-8A1A-89BB013CC3D3}" dt="2022-01-07T06:40:51.128" v="6511" actId="2711"/>
          <ac:spMkLst>
            <pc:docMk/>
            <pc:sldMk cId="2453821183" sldId="1350"/>
            <ac:spMk id="6" creationId="{53C25F41-09F3-44F2-A653-60F786D07A8A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3047773248" sldId="1350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528390832" sldId="1350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1253207466" sldId="1351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919869772" sldId="1351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7T06:41:03.806" v="6513" actId="478"/>
        <pc:sldMkLst>
          <pc:docMk/>
          <pc:sldMk cId="2028671640" sldId="1351"/>
        </pc:sldMkLst>
        <pc:spChg chg="add del mod ord">
          <ac:chgData name="Petříčková Zuzana" userId="1fd47075-5059-4c14-9baf-7f7627f72276" providerId="ADAL" clId="{4303B7B9-A00E-4C8F-8A1A-89BB013CC3D3}" dt="2022-01-07T06:41:03.806" v="6513" actId="478"/>
          <ac:spMkLst>
            <pc:docMk/>
            <pc:sldMk cId="2028671640" sldId="1351"/>
            <ac:spMk id="2" creationId="{FDC85DD1-3634-4E33-9017-3D1806C212E8}"/>
          </ac:spMkLst>
        </pc:spChg>
        <pc:spChg chg="mod ord">
          <ac:chgData name="Petříčková Zuzana" userId="1fd47075-5059-4c14-9baf-7f7627f72276" providerId="ADAL" clId="{4303B7B9-A00E-4C8F-8A1A-89BB013CC3D3}" dt="2022-01-07T06:41:00.708" v="6512" actId="700"/>
          <ac:spMkLst>
            <pc:docMk/>
            <pc:sldMk cId="2028671640" sldId="1351"/>
            <ac:spMk id="8" creationId="{DDD87BCF-3339-4AC4-B303-17C2932D51F1}"/>
          </ac:spMkLst>
        </pc:spChg>
        <pc:spChg chg="mod ord">
          <ac:chgData name="Petříčková Zuzana" userId="1fd47075-5059-4c14-9baf-7f7627f72276" providerId="ADAL" clId="{4303B7B9-A00E-4C8F-8A1A-89BB013CC3D3}" dt="2022-01-07T06:41:00.708" v="6512" actId="700"/>
          <ac:spMkLst>
            <pc:docMk/>
            <pc:sldMk cId="2028671640" sldId="1351"/>
            <ac:spMk id="10" creationId="{C7A59DDB-E400-4A43-9473-574F400801EB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352775939" sldId="1352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1671233475" sldId="1352"/>
        </pc:sldMkLst>
      </pc:sldChg>
      <pc:sldChg chg="modSp add mod">
        <pc:chgData name="Petříčková Zuzana" userId="1fd47075-5059-4c14-9baf-7f7627f72276" providerId="ADAL" clId="{4303B7B9-A00E-4C8F-8A1A-89BB013CC3D3}" dt="2022-01-07T06:41:33.024" v="6515" actId="2711"/>
        <pc:sldMkLst>
          <pc:docMk/>
          <pc:sldMk cId="2297005550" sldId="1352"/>
        </pc:sldMkLst>
        <pc:spChg chg="mod">
          <ac:chgData name="Petříčková Zuzana" userId="1fd47075-5059-4c14-9baf-7f7627f72276" providerId="ADAL" clId="{4303B7B9-A00E-4C8F-8A1A-89BB013CC3D3}" dt="2022-01-07T06:41:33.024" v="6515" actId="2711"/>
          <ac:spMkLst>
            <pc:docMk/>
            <pc:sldMk cId="2297005550" sldId="1352"/>
            <ac:spMk id="4" creationId="{45B1AB80-2CE2-4E62-A300-B6E3F8F432A3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731268576" sldId="1353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7T06:41:46.120" v="6518" actId="478"/>
        <pc:sldMkLst>
          <pc:docMk/>
          <pc:sldMk cId="2159925454" sldId="1353"/>
        </pc:sldMkLst>
        <pc:spChg chg="add del mod ord">
          <ac:chgData name="Petříčková Zuzana" userId="1fd47075-5059-4c14-9baf-7f7627f72276" providerId="ADAL" clId="{4303B7B9-A00E-4C8F-8A1A-89BB013CC3D3}" dt="2022-01-07T06:41:46.120" v="6518" actId="478"/>
          <ac:spMkLst>
            <pc:docMk/>
            <pc:sldMk cId="2159925454" sldId="1353"/>
            <ac:spMk id="2" creationId="{0832E739-16A1-4963-AF58-4C1D89E8D20E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159925454" sldId="1353"/>
            <ac:spMk id="7" creationId="{1EAAB298-7498-4570-8056-5A30E255E4C3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159925454" sldId="1353"/>
            <ac:spMk id="9" creationId="{311BF738-7C80-4BB5-98DA-663CA0C73EED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2678697723" sldId="1353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1248644307" sldId="1354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3234735569" sldId="1354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7T06:41:50.086" v="6519" actId="478"/>
        <pc:sldMkLst>
          <pc:docMk/>
          <pc:sldMk cId="3415565699" sldId="1354"/>
        </pc:sldMkLst>
        <pc:spChg chg="add del mod ord">
          <ac:chgData name="Petříčková Zuzana" userId="1fd47075-5059-4c14-9baf-7f7627f72276" providerId="ADAL" clId="{4303B7B9-A00E-4C8F-8A1A-89BB013CC3D3}" dt="2022-01-07T06:41:50.086" v="6519" actId="478"/>
          <ac:spMkLst>
            <pc:docMk/>
            <pc:sldMk cId="3415565699" sldId="1354"/>
            <ac:spMk id="2" creationId="{A3AF932B-D98A-4EAD-93A9-6A2095935FA9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3415565699" sldId="1354"/>
            <ac:spMk id="4" creationId="{8A19094B-DF74-4C16-A549-DE10D5E7DA3E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3415565699" sldId="1354"/>
            <ac:spMk id="6" creationId="{3508582F-46BD-4D35-9978-6CA3F1620CF0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7T06:42:09.825" v="6522" actId="2711"/>
        <pc:sldMkLst>
          <pc:docMk/>
          <pc:sldMk cId="486706244" sldId="1355"/>
        </pc:sldMkLst>
        <pc:spChg chg="add del mod ord">
          <ac:chgData name="Petříčková Zuzana" userId="1fd47075-5059-4c14-9baf-7f7627f72276" providerId="ADAL" clId="{4303B7B9-A00E-4C8F-8A1A-89BB013CC3D3}" dt="2022-01-07T06:41:54.770" v="6520" actId="478"/>
          <ac:spMkLst>
            <pc:docMk/>
            <pc:sldMk cId="486706244" sldId="1355"/>
            <ac:spMk id="2" creationId="{6B8F93F4-9D20-4678-9AA4-D4B4ADB6513A}"/>
          </ac:spMkLst>
        </pc:spChg>
        <pc:spChg chg="mod">
          <ac:chgData name="Petříčková Zuzana" userId="1fd47075-5059-4c14-9baf-7f7627f72276" providerId="ADAL" clId="{4303B7B9-A00E-4C8F-8A1A-89BB013CC3D3}" dt="2022-01-07T06:42:09.825" v="6522" actId="2711"/>
          <ac:spMkLst>
            <pc:docMk/>
            <pc:sldMk cId="486706244" sldId="1355"/>
            <ac:spMk id="3" creationId="{00000000-0000-0000-0000-000000000000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486706244" sldId="1355"/>
            <ac:spMk id="6" creationId="{FA1B5170-7BDB-43EB-ADB6-7DAAF3836C40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486706244" sldId="1355"/>
            <ac:spMk id="8" creationId="{A7CB4F06-5217-483B-B046-2F73D1321DFA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746353779" sldId="1355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2787237066" sldId="1355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7T06:44:59.596" v="6539" actId="12385"/>
        <pc:sldMkLst>
          <pc:docMk/>
          <pc:sldMk cId="2160981945" sldId="1356"/>
        </pc:sldMkLst>
        <pc:spChg chg="add del mod ord">
          <ac:chgData name="Petříčková Zuzana" userId="1fd47075-5059-4c14-9baf-7f7627f72276" providerId="ADAL" clId="{4303B7B9-A00E-4C8F-8A1A-89BB013CC3D3}" dt="2022-01-07T06:44:44.995" v="6538" actId="478"/>
          <ac:spMkLst>
            <pc:docMk/>
            <pc:sldMk cId="2160981945" sldId="1356"/>
            <ac:spMk id="2" creationId="{D9BCB8F9-3777-48C2-BA2A-8F4392FC6382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160981945" sldId="1356"/>
            <ac:spMk id="5" creationId="{35BCE787-118F-4D43-BA1A-2DF78BBB3AE0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160981945" sldId="1356"/>
            <ac:spMk id="8" creationId="{B798D360-2D0F-462A-AB14-BD59EBA4EEFE}"/>
          </ac:spMkLst>
        </pc:spChg>
        <pc:graphicFrameChg chg="add del modGraphic">
          <ac:chgData name="Petříčková Zuzana" userId="1fd47075-5059-4c14-9baf-7f7627f72276" providerId="ADAL" clId="{4303B7B9-A00E-4C8F-8A1A-89BB013CC3D3}" dt="2022-01-07T06:44:59.596" v="6539" actId="12385"/>
          <ac:graphicFrameMkLst>
            <pc:docMk/>
            <pc:sldMk cId="2160981945" sldId="1356"/>
            <ac:graphicFrameMk id="6" creationId="{00000000-0000-0000-0000-000000000000}"/>
          </ac:graphicFrameMkLst>
        </pc:graphicFrame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2553515911" sldId="1356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710999860" sldId="1356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1396071672" sldId="1357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664524329" sldId="1357"/>
        </pc:sldMkLst>
      </pc:sldChg>
      <pc:sldChg chg="addSp modSp add mod modClrScheme chgLayout">
        <pc:chgData name="Petříčková Zuzana" userId="1fd47075-5059-4c14-9baf-7f7627f72276" providerId="ADAL" clId="{4303B7B9-A00E-4C8F-8A1A-89BB013CC3D3}" dt="2022-01-07T06:41:20.930" v="6514" actId="700"/>
        <pc:sldMkLst>
          <pc:docMk/>
          <pc:sldMk cId="2003699962" sldId="1357"/>
        </pc:sldMkLst>
        <pc:spChg chg="add 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003699962" sldId="1357"/>
            <ac:spMk id="2" creationId="{CC41B7BC-4FC6-4DE7-B640-DDB0C508C852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003699962" sldId="1357"/>
            <ac:spMk id="5" creationId="{617E0E56-0C4F-4703-8E96-00BF8076D865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2003699962" sldId="1357"/>
            <ac:spMk id="9" creationId="{7C46207C-D27C-4FE4-8ADD-5C51CDE3D6BB}"/>
          </ac:spMkLst>
        </pc:spChg>
      </pc:sldChg>
      <pc:sldChg chg="addSp delSp modSp add mod modClrScheme chgLayout">
        <pc:chgData name="Petříčková Zuzana" userId="1fd47075-5059-4c14-9baf-7f7627f72276" providerId="ADAL" clId="{4303B7B9-A00E-4C8F-8A1A-89BB013CC3D3}" dt="2022-01-07T06:45:08.554" v="6540" actId="478"/>
        <pc:sldMkLst>
          <pc:docMk/>
          <pc:sldMk cId="614630538" sldId="1358"/>
        </pc:sldMkLst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614630538" sldId="1358"/>
            <ac:spMk id="2" creationId="{00000000-0000-0000-0000-000000000000}"/>
          </ac:spMkLst>
        </pc:spChg>
        <pc:spChg chg="add del mod ord">
          <ac:chgData name="Petříčková Zuzana" userId="1fd47075-5059-4c14-9baf-7f7627f72276" providerId="ADAL" clId="{4303B7B9-A00E-4C8F-8A1A-89BB013CC3D3}" dt="2022-01-07T06:45:08.554" v="6540" actId="478"/>
          <ac:spMkLst>
            <pc:docMk/>
            <pc:sldMk cId="614630538" sldId="1358"/>
            <ac:spMk id="3" creationId="{C6FEC40F-67C6-4B57-A938-1C7302F70A66}"/>
          </ac:spMkLst>
        </pc:spChg>
        <pc:spChg chg="mod ord">
          <ac:chgData name="Petříčková Zuzana" userId="1fd47075-5059-4c14-9baf-7f7627f72276" providerId="ADAL" clId="{4303B7B9-A00E-4C8F-8A1A-89BB013CC3D3}" dt="2022-01-07T06:41:20.930" v="6514" actId="700"/>
          <ac:spMkLst>
            <pc:docMk/>
            <pc:sldMk cId="614630538" sldId="1358"/>
            <ac:spMk id="11" creationId="{EC97C328-3E13-469C-8B77-9E956E805BB9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466163475" sldId="1358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493820825" sldId="1358"/>
        </pc:sldMkLst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557257043" sldId="1359"/>
        </pc:sldMkLst>
      </pc:sldChg>
      <pc:sldChg chg="addSp delSp modSp add mod modClrScheme chgLayout">
        <pc:chgData name="Petříčková Zuzana" userId="1fd47075-5059-4c14-9baf-7f7627f72276" providerId="ADAL" clId="{4303B7B9-A00E-4C8F-8A1A-89BB013CC3D3}" dt="2022-01-07T06:49:49.067" v="6572" actId="255"/>
        <pc:sldMkLst>
          <pc:docMk/>
          <pc:sldMk cId="2829541715" sldId="1359"/>
        </pc:sldMkLst>
        <pc:spChg chg="add del mod ord">
          <ac:chgData name="Petříčková Zuzana" userId="1fd47075-5059-4c14-9baf-7f7627f72276" providerId="ADAL" clId="{4303B7B9-A00E-4C8F-8A1A-89BB013CC3D3}" dt="2022-01-07T06:46:36.442" v="6549" actId="478"/>
          <ac:spMkLst>
            <pc:docMk/>
            <pc:sldMk cId="2829541715" sldId="1359"/>
            <ac:spMk id="2" creationId="{5CCDDE81-A014-4643-9352-8A4FA79F2DCD}"/>
          </ac:spMkLst>
        </pc:spChg>
        <pc:spChg chg="mod ord">
          <ac:chgData name="Petříčková Zuzana" userId="1fd47075-5059-4c14-9baf-7f7627f72276" providerId="ADAL" clId="{4303B7B9-A00E-4C8F-8A1A-89BB013CC3D3}" dt="2022-01-07T06:46:29.194" v="6548" actId="700"/>
          <ac:spMkLst>
            <pc:docMk/>
            <pc:sldMk cId="2829541715" sldId="1359"/>
            <ac:spMk id="5" creationId="{AC2F15B7-D7CE-4FF5-8A5C-3326A1EEDD96}"/>
          </ac:spMkLst>
        </pc:spChg>
        <pc:spChg chg="mod ord">
          <ac:chgData name="Petříčková Zuzana" userId="1fd47075-5059-4c14-9baf-7f7627f72276" providerId="ADAL" clId="{4303B7B9-A00E-4C8F-8A1A-89BB013CC3D3}" dt="2022-01-07T06:46:29.194" v="6548" actId="700"/>
          <ac:spMkLst>
            <pc:docMk/>
            <pc:sldMk cId="2829541715" sldId="1359"/>
            <ac:spMk id="8" creationId="{C4FDDC3F-3B9C-4EC7-A273-D5D7BB324337}"/>
          </ac:spMkLst>
        </pc:spChg>
        <pc:graphicFrameChg chg="mod modGraphic">
          <ac:chgData name="Petříčková Zuzana" userId="1fd47075-5059-4c14-9baf-7f7627f72276" providerId="ADAL" clId="{4303B7B9-A00E-4C8F-8A1A-89BB013CC3D3}" dt="2022-01-07T06:49:31.030" v="6569"/>
          <ac:graphicFrameMkLst>
            <pc:docMk/>
            <pc:sldMk cId="2829541715" sldId="1359"/>
            <ac:graphicFrameMk id="10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303B7B9-A00E-4C8F-8A1A-89BB013CC3D3}" dt="2022-01-07T06:49:49.067" v="6572" actId="255"/>
          <ac:graphicFrameMkLst>
            <pc:docMk/>
            <pc:sldMk cId="2829541715" sldId="1359"/>
            <ac:graphicFrameMk id="14" creationId="{00000000-0000-0000-0000-000000000000}"/>
          </ac:graphicFrameMkLst>
        </pc:graphicFrameChg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3679608788" sldId="1359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15830972" sldId="1360"/>
        </pc:sldMkLst>
      </pc:sldChg>
      <pc:sldChg chg="delSp modSp add mod">
        <pc:chgData name="Petříčková Zuzana" userId="1fd47075-5059-4c14-9baf-7f7627f72276" providerId="ADAL" clId="{4303B7B9-A00E-4C8F-8A1A-89BB013CC3D3}" dt="2022-01-07T18:15:20.173" v="7732" actId="1076"/>
        <pc:sldMkLst>
          <pc:docMk/>
          <pc:sldMk cId="1597356605" sldId="1360"/>
        </pc:sldMkLst>
        <pc:spChg chg="mod">
          <ac:chgData name="Petříčková Zuzana" userId="1fd47075-5059-4c14-9baf-7f7627f72276" providerId="ADAL" clId="{4303B7B9-A00E-4C8F-8A1A-89BB013CC3D3}" dt="2022-01-07T18:14:50.172" v="7722" actId="1076"/>
          <ac:spMkLst>
            <pc:docMk/>
            <pc:sldMk cId="1597356605" sldId="1360"/>
            <ac:spMk id="3" creationId="{BC900084-D72E-40AC-B59D-D2D88417AA51}"/>
          </ac:spMkLst>
        </pc:spChg>
        <pc:spChg chg="mod">
          <ac:chgData name="Petříčková Zuzana" userId="1fd47075-5059-4c14-9baf-7f7627f72276" providerId="ADAL" clId="{4303B7B9-A00E-4C8F-8A1A-89BB013CC3D3}" dt="2022-01-07T18:14:52.374" v="7723" actId="1076"/>
          <ac:spMkLst>
            <pc:docMk/>
            <pc:sldMk cId="1597356605" sldId="1360"/>
            <ac:spMk id="4" creationId="{CB526E3D-8EA0-49E5-BB12-15F468F1FA0C}"/>
          </ac:spMkLst>
        </pc:spChg>
        <pc:spChg chg="mod">
          <ac:chgData name="Petříčková Zuzana" userId="1fd47075-5059-4c14-9baf-7f7627f72276" providerId="ADAL" clId="{4303B7B9-A00E-4C8F-8A1A-89BB013CC3D3}" dt="2022-01-07T18:14:43.430" v="7721" actId="255"/>
          <ac:spMkLst>
            <pc:docMk/>
            <pc:sldMk cId="1597356605" sldId="1360"/>
            <ac:spMk id="6" creationId="{9EC67184-B7AF-4436-88D7-F74DD57EEDCC}"/>
          </ac:spMkLst>
        </pc:spChg>
        <pc:spChg chg="mod">
          <ac:chgData name="Petříčková Zuzana" userId="1fd47075-5059-4c14-9baf-7f7627f72276" providerId="ADAL" clId="{4303B7B9-A00E-4C8F-8A1A-89BB013CC3D3}" dt="2022-01-07T18:15:08.135" v="7728" actId="1076"/>
          <ac:spMkLst>
            <pc:docMk/>
            <pc:sldMk cId="1597356605" sldId="1360"/>
            <ac:spMk id="7" creationId="{4CBDAA49-1B18-4166-8D9F-46882311BE80}"/>
          </ac:spMkLst>
        </pc:spChg>
        <pc:spChg chg="mod">
          <ac:chgData name="Petříčková Zuzana" userId="1fd47075-5059-4c14-9baf-7f7627f72276" providerId="ADAL" clId="{4303B7B9-A00E-4C8F-8A1A-89BB013CC3D3}" dt="2022-01-07T18:15:16.609" v="7731" actId="1076"/>
          <ac:spMkLst>
            <pc:docMk/>
            <pc:sldMk cId="1597356605" sldId="1360"/>
            <ac:spMk id="8" creationId="{48A0B97D-0776-4519-BA22-C58FF206F624}"/>
          </ac:spMkLst>
        </pc:spChg>
        <pc:spChg chg="mod">
          <ac:chgData name="Petříčková Zuzana" userId="1fd47075-5059-4c14-9baf-7f7627f72276" providerId="ADAL" clId="{4303B7B9-A00E-4C8F-8A1A-89BB013CC3D3}" dt="2022-01-07T18:15:09.864" v="7729" actId="1076"/>
          <ac:spMkLst>
            <pc:docMk/>
            <pc:sldMk cId="1597356605" sldId="1360"/>
            <ac:spMk id="9" creationId="{3D2D74E9-560E-4721-B0F7-046E28C6D3D4}"/>
          </ac:spMkLst>
        </pc:spChg>
        <pc:spChg chg="mod">
          <ac:chgData name="Petříčková Zuzana" userId="1fd47075-5059-4c14-9baf-7f7627f72276" providerId="ADAL" clId="{4303B7B9-A00E-4C8F-8A1A-89BB013CC3D3}" dt="2022-01-07T18:15:20.173" v="7732" actId="1076"/>
          <ac:spMkLst>
            <pc:docMk/>
            <pc:sldMk cId="1597356605" sldId="1360"/>
            <ac:spMk id="12" creationId="{9F4AF1BB-1976-4499-92B4-2E0D7C745A07}"/>
          </ac:spMkLst>
        </pc:spChg>
        <pc:spChg chg="del">
          <ac:chgData name="Petříčková Zuzana" userId="1fd47075-5059-4c14-9baf-7f7627f72276" providerId="ADAL" clId="{4303B7B9-A00E-4C8F-8A1A-89BB013CC3D3}" dt="2022-01-07T09:32:44.075" v="6904" actId="478"/>
          <ac:spMkLst>
            <pc:docMk/>
            <pc:sldMk cId="1597356605" sldId="1360"/>
            <ac:spMk id="13" creationId="{E83BFCB0-3590-48BE-8445-3A2660EEEDEC}"/>
          </ac:spMkLst>
        </pc:spChg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3148303418" sldId="1360"/>
        </pc:sldMkLst>
      </pc:sldChg>
      <pc:sldChg chg="addSp delSp modSp add mod">
        <pc:chgData name="Petříčková Zuzana" userId="1fd47075-5059-4c14-9baf-7f7627f72276" providerId="ADAL" clId="{4303B7B9-A00E-4C8F-8A1A-89BB013CC3D3}" dt="2022-01-07T18:23:21.176" v="7867" actId="20577"/>
        <pc:sldMkLst>
          <pc:docMk/>
          <pc:sldMk cId="9234539" sldId="1361"/>
        </pc:sldMkLst>
        <pc:spChg chg="mod">
          <ac:chgData name="Petříčková Zuzana" userId="1fd47075-5059-4c14-9baf-7f7627f72276" providerId="ADAL" clId="{4303B7B9-A00E-4C8F-8A1A-89BB013CC3D3}" dt="2022-01-07T18:23:21.176" v="7867" actId="20577"/>
          <ac:spMkLst>
            <pc:docMk/>
            <pc:sldMk cId="9234539" sldId="1361"/>
            <ac:spMk id="3" creationId="{64F2734B-0BB1-42C4-A5AC-9A199D71F2C4}"/>
          </ac:spMkLst>
        </pc:spChg>
        <pc:spChg chg="mod">
          <ac:chgData name="Petříčková Zuzana" userId="1fd47075-5059-4c14-9baf-7f7627f72276" providerId="ADAL" clId="{4303B7B9-A00E-4C8F-8A1A-89BB013CC3D3}" dt="2022-01-07T18:19:35.944" v="7779" actId="2711"/>
          <ac:spMkLst>
            <pc:docMk/>
            <pc:sldMk cId="9234539" sldId="1361"/>
            <ac:spMk id="4" creationId="{88E22C3C-6B3E-45AB-8D73-4591604ADFEB}"/>
          </ac:spMkLst>
        </pc:spChg>
        <pc:spChg chg="mod">
          <ac:chgData name="Petříčková Zuzana" userId="1fd47075-5059-4c14-9baf-7f7627f72276" providerId="ADAL" clId="{4303B7B9-A00E-4C8F-8A1A-89BB013CC3D3}" dt="2022-01-07T18:19:18.181" v="7774" actId="113"/>
          <ac:spMkLst>
            <pc:docMk/>
            <pc:sldMk cId="9234539" sldId="1361"/>
            <ac:spMk id="8" creationId="{AC90E55E-1B42-4B97-921D-9F8D1724CDE3}"/>
          </ac:spMkLst>
        </pc:spChg>
        <pc:picChg chg="del mod">
          <ac:chgData name="Petříčková Zuzana" userId="1fd47075-5059-4c14-9baf-7f7627f72276" providerId="ADAL" clId="{4303B7B9-A00E-4C8F-8A1A-89BB013CC3D3}" dt="2022-01-07T18:19:39.558" v="7781" actId="478"/>
          <ac:picMkLst>
            <pc:docMk/>
            <pc:sldMk cId="9234539" sldId="1361"/>
            <ac:picMk id="14" creationId="{A06DEF1E-F4E6-4C31-87F6-2B9FE23D0EBC}"/>
          </ac:picMkLst>
        </pc:picChg>
        <pc:picChg chg="add mod">
          <ac:chgData name="Petříčková Zuzana" userId="1fd47075-5059-4c14-9baf-7f7627f72276" providerId="ADAL" clId="{4303B7B9-A00E-4C8F-8A1A-89BB013CC3D3}" dt="2022-01-07T18:19:45.109" v="7782"/>
          <ac:picMkLst>
            <pc:docMk/>
            <pc:sldMk cId="9234539" sldId="1361"/>
            <ac:picMk id="15" creationId="{7B55B1EE-BD6E-49BB-B267-8AC6C2910446}"/>
          </ac:picMkLst>
        </pc:picChg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276540689" sldId="1361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4007387378" sldId="1361"/>
        </pc:sldMkLst>
      </pc:sldChg>
      <pc:sldChg chg="add del">
        <pc:chgData name="Petříčková Zuzana" userId="1fd47075-5059-4c14-9baf-7f7627f72276" providerId="ADAL" clId="{4303B7B9-A00E-4C8F-8A1A-89BB013CC3D3}" dt="2022-01-07T06:39:25.375" v="6505"/>
        <pc:sldMkLst>
          <pc:docMk/>
          <pc:sldMk cId="1616532007" sldId="1362"/>
        </pc:sldMkLst>
      </pc:sldChg>
      <pc:sldChg chg="addSp delSp modSp add mod">
        <pc:chgData name="Petříčková Zuzana" userId="1fd47075-5059-4c14-9baf-7f7627f72276" providerId="ADAL" clId="{4303B7B9-A00E-4C8F-8A1A-89BB013CC3D3}" dt="2022-01-07T18:44:17.877" v="7992" actId="20577"/>
        <pc:sldMkLst>
          <pc:docMk/>
          <pc:sldMk cId="2210904296" sldId="1362"/>
        </pc:sldMkLst>
        <pc:spChg chg="mod">
          <ac:chgData name="Petříčková Zuzana" userId="1fd47075-5059-4c14-9baf-7f7627f72276" providerId="ADAL" clId="{4303B7B9-A00E-4C8F-8A1A-89BB013CC3D3}" dt="2022-01-07T18:43:11.952" v="7976" actId="14100"/>
          <ac:spMkLst>
            <pc:docMk/>
            <pc:sldMk cId="2210904296" sldId="1362"/>
            <ac:spMk id="5" creationId="{F614D21A-FDD3-4CC0-843D-377321AA9D2F}"/>
          </ac:spMkLst>
        </pc:spChg>
        <pc:spChg chg="mod">
          <ac:chgData name="Petříčková Zuzana" userId="1fd47075-5059-4c14-9baf-7f7627f72276" providerId="ADAL" clId="{4303B7B9-A00E-4C8F-8A1A-89BB013CC3D3}" dt="2022-01-07T18:43:41.742" v="7982" actId="1076"/>
          <ac:spMkLst>
            <pc:docMk/>
            <pc:sldMk cId="2210904296" sldId="1362"/>
            <ac:spMk id="6" creationId="{79C92004-8878-48C5-80A8-ED3619FE0E76}"/>
          </ac:spMkLst>
        </pc:spChg>
        <pc:spChg chg="mod">
          <ac:chgData name="Petříčková Zuzana" userId="1fd47075-5059-4c14-9baf-7f7627f72276" providerId="ADAL" clId="{4303B7B9-A00E-4C8F-8A1A-89BB013CC3D3}" dt="2022-01-07T18:43:15.751" v="7977" actId="1076"/>
          <ac:spMkLst>
            <pc:docMk/>
            <pc:sldMk cId="2210904296" sldId="1362"/>
            <ac:spMk id="8" creationId="{4C8FC79C-0C10-4100-9F5E-C0773E93FA0F}"/>
          </ac:spMkLst>
        </pc:spChg>
        <pc:spChg chg="mod">
          <ac:chgData name="Petříčková Zuzana" userId="1fd47075-5059-4c14-9baf-7f7627f72276" providerId="ADAL" clId="{4303B7B9-A00E-4C8F-8A1A-89BB013CC3D3}" dt="2022-01-07T18:43:24.554" v="7979" actId="1076"/>
          <ac:spMkLst>
            <pc:docMk/>
            <pc:sldMk cId="2210904296" sldId="1362"/>
            <ac:spMk id="9" creationId="{5AFCD7D3-9A81-41EB-8A52-889850056316}"/>
          </ac:spMkLst>
        </pc:spChg>
        <pc:graphicFrameChg chg="add mod modGraphic">
          <ac:chgData name="Petříčková Zuzana" userId="1fd47075-5059-4c14-9baf-7f7627f72276" providerId="ADAL" clId="{4303B7B9-A00E-4C8F-8A1A-89BB013CC3D3}" dt="2022-01-07T18:44:17.877" v="7992" actId="20577"/>
          <ac:graphicFrameMkLst>
            <pc:docMk/>
            <pc:sldMk cId="2210904296" sldId="1362"/>
            <ac:graphicFrameMk id="2" creationId="{1FE43446-2A26-4AEF-B4FA-BD551C3DE256}"/>
          </ac:graphicFrameMkLst>
        </pc:graphicFrameChg>
        <pc:graphicFrameChg chg="del modGraphic">
          <ac:chgData name="Petříčková Zuzana" userId="1fd47075-5059-4c14-9baf-7f7627f72276" providerId="ADAL" clId="{4303B7B9-A00E-4C8F-8A1A-89BB013CC3D3}" dt="2022-01-07T18:41:16.648" v="7948" actId="478"/>
          <ac:graphicFrameMkLst>
            <pc:docMk/>
            <pc:sldMk cId="2210904296" sldId="1362"/>
            <ac:graphicFrameMk id="7" creationId="{F1A48D2B-7585-4B95-B101-38769F9DA887}"/>
          </ac:graphicFrameMkLst>
        </pc:graphicFrameChg>
      </pc:sldChg>
      <pc:sldChg chg="add del">
        <pc:chgData name="Petříčková Zuzana" userId="1fd47075-5059-4c14-9baf-7f7627f72276" providerId="ADAL" clId="{4303B7B9-A00E-4C8F-8A1A-89BB013CC3D3}" dt="2022-01-07T06:39:21.352" v="6503"/>
        <pc:sldMkLst>
          <pc:docMk/>
          <pc:sldMk cId="2758906250" sldId="1362"/>
        </pc:sldMkLst>
      </pc:sldChg>
      <pc:sldChg chg="modSp add del mod">
        <pc:chgData name="Petříčková Zuzana" userId="1fd47075-5059-4c14-9baf-7f7627f72276" providerId="ADAL" clId="{4303B7B9-A00E-4C8F-8A1A-89BB013CC3D3}" dt="2022-01-07T18:40:17.325" v="7940" actId="47"/>
        <pc:sldMkLst>
          <pc:docMk/>
          <pc:sldMk cId="3458641481" sldId="1362"/>
        </pc:sldMkLst>
        <pc:graphicFrameChg chg="modGraphic">
          <ac:chgData name="Petříčková Zuzana" userId="1fd47075-5059-4c14-9baf-7f7627f72276" providerId="ADAL" clId="{4303B7B9-A00E-4C8F-8A1A-89BB013CC3D3}" dt="2022-01-07T18:40:15.948" v="7939" actId="20577"/>
          <ac:graphicFrameMkLst>
            <pc:docMk/>
            <pc:sldMk cId="3458641481" sldId="1362"/>
            <ac:graphicFrameMk id="7" creationId="{F1A48D2B-7585-4B95-B101-38769F9DA887}"/>
          </ac:graphicFrameMkLst>
        </pc:graphicFrameChg>
      </pc:sldChg>
      <pc:sldChg chg="add del">
        <pc:chgData name="Petříčková Zuzana" userId="1fd47075-5059-4c14-9baf-7f7627f72276" providerId="ADAL" clId="{4303B7B9-A00E-4C8F-8A1A-89BB013CC3D3}" dt="2022-01-07T18:40:47.222" v="7945"/>
        <pc:sldMkLst>
          <pc:docMk/>
          <pc:sldMk cId="3493230315" sldId="1363"/>
        </pc:sldMkLst>
      </pc:sldChg>
      <pc:sldMasterChg chg="delSldLayout">
        <pc:chgData name="Petříčková Zuzana" userId="1fd47075-5059-4c14-9baf-7f7627f72276" providerId="ADAL" clId="{4303B7B9-A00E-4C8F-8A1A-89BB013CC3D3}" dt="2022-01-06T18:24:53.418" v="6226" actId="47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4303B7B9-A00E-4C8F-8A1A-89BB013CC3D3}" dt="2022-01-04T14:24:33.427" v="1103" actId="47"/>
          <pc:sldLayoutMkLst>
            <pc:docMk/>
            <pc:sldMasterMk cId="0" sldId="2147483736"/>
            <pc:sldLayoutMk cId="0" sldId="2147483721"/>
          </pc:sldLayoutMkLst>
        </pc:sldLayoutChg>
        <pc:sldLayoutChg chg="del">
          <pc:chgData name="Petříčková Zuzana" userId="1fd47075-5059-4c14-9baf-7f7627f72276" providerId="ADAL" clId="{4303B7B9-A00E-4C8F-8A1A-89BB013CC3D3}" dt="2022-01-06T18:24:53.418" v="6226" actId="47"/>
          <pc:sldLayoutMkLst>
            <pc:docMk/>
            <pc:sldMasterMk cId="0" sldId="2147483736"/>
            <pc:sldLayoutMk cId="0" sldId="2147483734"/>
          </pc:sldLayoutMkLst>
        </pc:sldLayoutChg>
      </pc:sldMasterChg>
    </pc:docChg>
  </pc:docChgLst>
  <pc:docChgLst>
    <pc:chgData name="Petříčková Zuzana" userId="1fd47075-5059-4c14-9baf-7f7627f72276" providerId="ADAL" clId="{080F1C15-CCDF-4376-B9E1-59801C4BE095}"/>
    <pc:docChg chg="modSld">
      <pc:chgData name="Petříčková Zuzana" userId="1fd47075-5059-4c14-9baf-7f7627f72276" providerId="ADAL" clId="{080F1C15-CCDF-4376-B9E1-59801C4BE095}" dt="2022-02-25T07:07:09.081" v="10" actId="20577"/>
      <pc:docMkLst>
        <pc:docMk/>
      </pc:docMkLst>
      <pc:sldChg chg="modNotesTx">
        <pc:chgData name="Petříčková Zuzana" userId="1fd47075-5059-4c14-9baf-7f7627f72276" providerId="ADAL" clId="{080F1C15-CCDF-4376-B9E1-59801C4BE095}" dt="2022-02-25T07:06:51.474" v="3" actId="20577"/>
        <pc:sldMkLst>
          <pc:docMk/>
          <pc:sldMk cId="1807566587" sldId="921"/>
        </pc:sldMkLst>
      </pc:sldChg>
      <pc:sldChg chg="modNotesTx">
        <pc:chgData name="Petříčková Zuzana" userId="1fd47075-5059-4c14-9baf-7f7627f72276" providerId="ADAL" clId="{080F1C15-CCDF-4376-B9E1-59801C4BE095}" dt="2022-02-25T07:06:49.041" v="2" actId="20577"/>
        <pc:sldMkLst>
          <pc:docMk/>
          <pc:sldMk cId="2803420300" sldId="922"/>
        </pc:sldMkLst>
      </pc:sldChg>
      <pc:sldChg chg="modNotesTx">
        <pc:chgData name="Petříčková Zuzana" userId="1fd47075-5059-4c14-9baf-7f7627f72276" providerId="ADAL" clId="{080F1C15-CCDF-4376-B9E1-59801C4BE095}" dt="2022-02-25T07:07:02.064" v="7" actId="20577"/>
        <pc:sldMkLst>
          <pc:docMk/>
          <pc:sldMk cId="764531883" sldId="1007"/>
        </pc:sldMkLst>
      </pc:sldChg>
      <pc:sldChg chg="modNotesTx">
        <pc:chgData name="Petříčková Zuzana" userId="1fd47075-5059-4c14-9baf-7f7627f72276" providerId="ADAL" clId="{080F1C15-CCDF-4376-B9E1-59801C4BE095}" dt="2022-02-25T07:06:43.298" v="0" actId="20577"/>
        <pc:sldMkLst>
          <pc:docMk/>
          <pc:sldMk cId="427645107" sldId="1289"/>
        </pc:sldMkLst>
      </pc:sldChg>
      <pc:sldChg chg="modNotesTx">
        <pc:chgData name="Petříčková Zuzana" userId="1fd47075-5059-4c14-9baf-7f7627f72276" providerId="ADAL" clId="{080F1C15-CCDF-4376-B9E1-59801C4BE095}" dt="2022-02-25T07:07:06.673" v="9" actId="20577"/>
        <pc:sldMkLst>
          <pc:docMk/>
          <pc:sldMk cId="2886705479" sldId="1293"/>
        </pc:sldMkLst>
      </pc:sldChg>
      <pc:sldChg chg="modNotesTx">
        <pc:chgData name="Petříčková Zuzana" userId="1fd47075-5059-4c14-9baf-7f7627f72276" providerId="ADAL" clId="{080F1C15-CCDF-4376-B9E1-59801C4BE095}" dt="2022-02-25T07:07:09.081" v="10" actId="20577"/>
        <pc:sldMkLst>
          <pc:docMk/>
          <pc:sldMk cId="4128874820" sldId="1294"/>
        </pc:sldMkLst>
      </pc:sldChg>
      <pc:sldChg chg="modNotesTx">
        <pc:chgData name="Petříčková Zuzana" userId="1fd47075-5059-4c14-9baf-7f7627f72276" providerId="ADAL" clId="{080F1C15-CCDF-4376-B9E1-59801C4BE095}" dt="2022-02-25T07:06:57.410" v="5" actId="20577"/>
        <pc:sldMkLst>
          <pc:docMk/>
          <pc:sldMk cId="592017325" sldId="1364"/>
        </pc:sldMkLst>
      </pc:sldChg>
      <pc:sldChg chg="modNotesTx">
        <pc:chgData name="Petříčková Zuzana" userId="1fd47075-5059-4c14-9baf-7f7627f72276" providerId="ADAL" clId="{080F1C15-CCDF-4376-B9E1-59801C4BE095}" dt="2022-02-25T07:07:04.642" v="8" actId="20577"/>
        <pc:sldMkLst>
          <pc:docMk/>
          <pc:sldMk cId="2487421584" sldId="1370"/>
        </pc:sldMkLst>
      </pc:sldChg>
      <pc:sldChg chg="modNotesTx">
        <pc:chgData name="Petříčková Zuzana" userId="1fd47075-5059-4c14-9baf-7f7627f72276" providerId="ADAL" clId="{080F1C15-CCDF-4376-B9E1-59801C4BE095}" dt="2022-02-25T07:06:53.728" v="4" actId="20577"/>
        <pc:sldMkLst>
          <pc:docMk/>
          <pc:sldMk cId="865482532" sldId="1373"/>
        </pc:sldMkLst>
      </pc:sldChg>
      <pc:sldChg chg="modNotesTx">
        <pc:chgData name="Petříčková Zuzana" userId="1fd47075-5059-4c14-9baf-7f7627f72276" providerId="ADAL" clId="{080F1C15-CCDF-4376-B9E1-59801C4BE095}" dt="2022-02-25T07:06:59.358" v="6" actId="20577"/>
        <pc:sldMkLst>
          <pc:docMk/>
          <pc:sldMk cId="3738748647" sldId="1374"/>
        </pc:sldMkLst>
      </pc:sldChg>
      <pc:sldChg chg="modNotesTx">
        <pc:chgData name="Petříčková Zuzana" userId="1fd47075-5059-4c14-9baf-7f7627f72276" providerId="ADAL" clId="{080F1C15-CCDF-4376-B9E1-59801C4BE095}" dt="2022-02-25T07:06:45.752" v="1" actId="20577"/>
        <pc:sldMkLst>
          <pc:docMk/>
          <pc:sldMk cId="1410644531" sldId="1380"/>
        </pc:sldMkLst>
      </pc:sldChg>
    </pc:docChg>
  </pc:docChgLst>
  <pc:docChgLst>
    <pc:chgData name="Petříčková Zuzana" userId="1fd47075-5059-4c14-9baf-7f7627f72276" providerId="ADAL" clId="{2AA2F6D1-F742-44F5-AAA9-0D8C5CBE9AE5}"/>
    <pc:docChg chg="custSel addSld modSld">
      <pc:chgData name="Petříčková Zuzana" userId="1fd47075-5059-4c14-9baf-7f7627f72276" providerId="ADAL" clId="{2AA2F6D1-F742-44F5-AAA9-0D8C5CBE9AE5}" dt="2022-01-18T20:42:53.465" v="4" actId="478"/>
      <pc:docMkLst>
        <pc:docMk/>
      </pc:docMkLst>
      <pc:sldChg chg="addSp delSp modSp add mod modClrScheme chgLayout">
        <pc:chgData name="Petříčková Zuzana" userId="1fd47075-5059-4c14-9baf-7f7627f72276" providerId="ADAL" clId="{2AA2F6D1-F742-44F5-AAA9-0D8C5CBE9AE5}" dt="2022-01-18T20:42:53.465" v="4" actId="478"/>
        <pc:sldMkLst>
          <pc:docMk/>
          <pc:sldMk cId="41234117" sldId="372"/>
        </pc:sldMkLst>
        <pc:spChg chg="mod ord">
          <ac:chgData name="Petříčková Zuzana" userId="1fd47075-5059-4c14-9baf-7f7627f72276" providerId="ADAL" clId="{2AA2F6D1-F742-44F5-AAA9-0D8C5CBE9AE5}" dt="2022-01-18T20:42:49.327" v="2" actId="700"/>
          <ac:spMkLst>
            <pc:docMk/>
            <pc:sldMk cId="41234117" sldId="372"/>
            <ac:spMk id="2" creationId="{649B3823-08E0-4425-9130-19B328D3ADCC}"/>
          </ac:spMkLst>
        </pc:spChg>
        <pc:spChg chg="add del mod ord">
          <ac:chgData name="Petříčková Zuzana" userId="1fd47075-5059-4c14-9baf-7f7627f72276" providerId="ADAL" clId="{2AA2F6D1-F742-44F5-AAA9-0D8C5CBE9AE5}" dt="2022-01-18T20:42:49.327" v="2" actId="700"/>
          <ac:spMkLst>
            <pc:docMk/>
            <pc:sldMk cId="41234117" sldId="372"/>
            <ac:spMk id="3" creationId="{CF21704C-AED1-4E8A-B895-52875F6D7A11}"/>
          </ac:spMkLst>
        </pc:spChg>
        <pc:spChg chg="add del mod ord">
          <ac:chgData name="Petříčková Zuzana" userId="1fd47075-5059-4c14-9baf-7f7627f72276" providerId="ADAL" clId="{2AA2F6D1-F742-44F5-AAA9-0D8C5CBE9AE5}" dt="2022-01-18T20:42:53.465" v="4" actId="478"/>
          <ac:spMkLst>
            <pc:docMk/>
            <pc:sldMk cId="41234117" sldId="372"/>
            <ac:spMk id="5" creationId="{E92ED685-BFE6-4C9C-9874-1D7A3D637043}"/>
          </ac:spMkLst>
        </pc:spChg>
      </pc:sldChg>
    </pc:docChg>
  </pc:docChgLst>
  <pc:docChgLst>
    <pc:chgData name="Petříčková Zuzana" userId="1fd47075-5059-4c14-9baf-7f7627f72276" providerId="ADAL" clId="{9224BD5A-BDFD-48DD-B4A8-204C199BD787}"/>
    <pc:docChg chg="addSld modSld">
      <pc:chgData name="Petříčková Zuzana" userId="1fd47075-5059-4c14-9baf-7f7627f72276" providerId="ADAL" clId="{9224BD5A-BDFD-48DD-B4A8-204C199BD787}" dt="2022-02-22T10:18:33.671" v="105" actId="20577"/>
      <pc:docMkLst>
        <pc:docMk/>
      </pc:docMkLst>
      <pc:sldChg chg="modSp mod">
        <pc:chgData name="Petříčková Zuzana" userId="1fd47075-5059-4c14-9baf-7f7627f72276" providerId="ADAL" clId="{9224BD5A-BDFD-48DD-B4A8-204C199BD787}" dt="2022-02-22T10:18:33.671" v="105" actId="20577"/>
        <pc:sldMkLst>
          <pc:docMk/>
          <pc:sldMk cId="427645107" sldId="1289"/>
        </pc:sldMkLst>
        <pc:spChg chg="mod">
          <ac:chgData name="Petříčková Zuzana" userId="1fd47075-5059-4c14-9baf-7f7627f72276" providerId="ADAL" clId="{9224BD5A-BDFD-48DD-B4A8-204C199BD787}" dt="2022-02-22T10:18:33.671" v="105" actId="20577"/>
          <ac:spMkLst>
            <pc:docMk/>
            <pc:sldMk cId="427645107" sldId="1289"/>
            <ac:spMk id="3" creationId="{96C006DA-6F4B-4205-85B7-908B68389533}"/>
          </ac:spMkLst>
        </pc:spChg>
      </pc:sldChg>
      <pc:sldChg chg="modSp add mod">
        <pc:chgData name="Petříčková Zuzana" userId="1fd47075-5059-4c14-9baf-7f7627f72276" providerId="ADAL" clId="{9224BD5A-BDFD-48DD-B4A8-204C199BD787}" dt="2022-02-22T10:06:57.789" v="19" actId="20577"/>
        <pc:sldMkLst>
          <pc:docMk/>
          <pc:sldMk cId="3392284720" sldId="1362"/>
        </pc:sldMkLst>
        <pc:spChg chg="mod">
          <ac:chgData name="Petříčková Zuzana" userId="1fd47075-5059-4c14-9baf-7f7627f72276" providerId="ADAL" clId="{9224BD5A-BDFD-48DD-B4A8-204C199BD787}" dt="2022-02-22T10:06:47.274" v="9" actId="20577"/>
          <ac:spMkLst>
            <pc:docMk/>
            <pc:sldMk cId="3392284720" sldId="1362"/>
            <ac:spMk id="7" creationId="{06071BCD-256F-4613-9E20-F9E46264C5EC}"/>
          </ac:spMkLst>
        </pc:spChg>
        <pc:spChg chg="mod">
          <ac:chgData name="Petříčková Zuzana" userId="1fd47075-5059-4c14-9baf-7f7627f72276" providerId="ADAL" clId="{9224BD5A-BDFD-48DD-B4A8-204C199BD787}" dt="2022-02-22T10:06:57.789" v="19" actId="20577"/>
          <ac:spMkLst>
            <pc:docMk/>
            <pc:sldMk cId="3392284720" sldId="1362"/>
            <ac:spMk id="9" creationId="{5AFCD7D3-9A81-41EB-8A52-889850056316}"/>
          </ac:spMkLst>
        </pc:spChg>
      </pc:sldChg>
    </pc:docChg>
  </pc:docChgLst>
  <pc:docChgLst>
    <pc:chgData name="Petříčková Zuzana" userId="1fd47075-5059-4c14-9baf-7f7627f72276" providerId="ADAL" clId="{90DC4B7D-E967-498F-A83D-E0824B2AC1D1}"/>
    <pc:docChg chg="modSld">
      <pc:chgData name="Petříčková Zuzana" userId="1fd47075-5059-4c14-9baf-7f7627f72276" providerId="ADAL" clId="{90DC4B7D-E967-498F-A83D-E0824B2AC1D1}" dt="2022-02-20T21:41:27.404" v="0" actId="1076"/>
      <pc:docMkLst>
        <pc:docMk/>
      </pc:docMkLst>
      <pc:sldChg chg="modSp mod">
        <pc:chgData name="Petříčková Zuzana" userId="1fd47075-5059-4c14-9baf-7f7627f72276" providerId="ADAL" clId="{90DC4B7D-E967-498F-A83D-E0824B2AC1D1}" dt="2022-02-20T21:41:27.404" v="0" actId="1076"/>
        <pc:sldMkLst>
          <pc:docMk/>
          <pc:sldMk cId="3482120136" sldId="1382"/>
        </pc:sldMkLst>
        <pc:spChg chg="mod">
          <ac:chgData name="Petříčková Zuzana" userId="1fd47075-5059-4c14-9baf-7f7627f72276" providerId="ADAL" clId="{90DC4B7D-E967-498F-A83D-E0824B2AC1D1}" dt="2022-02-20T21:41:27.404" v="0" actId="1076"/>
          <ac:spMkLst>
            <pc:docMk/>
            <pc:sldMk cId="3482120136" sldId="1382"/>
            <ac:spMk id="28" creationId="{B8532107-B52E-4449-972F-9BC08105DCE0}"/>
          </ac:spMkLst>
        </pc:spChg>
      </pc:sldChg>
    </pc:docChg>
  </pc:docChgLst>
  <pc:docChgLst>
    <pc:chgData name="Petříčková Zuzana" userId="1fd47075-5059-4c14-9baf-7f7627f72276" providerId="ADAL" clId="{E8EC5392-1D13-47A5-99AF-799833C81094}"/>
    <pc:docChg chg="undo redo custSel addSld delSld modSld sldOrd">
      <pc:chgData name="Petříčková Zuzana" userId="1fd47075-5059-4c14-9baf-7f7627f72276" providerId="ADAL" clId="{E8EC5392-1D13-47A5-99AF-799833C81094}" dt="2022-02-18T13:04:51.714" v="4845" actId="47"/>
      <pc:docMkLst>
        <pc:docMk/>
      </pc:docMkLst>
      <pc:sldChg chg="modSp del mod">
        <pc:chgData name="Petříčková Zuzana" userId="1fd47075-5059-4c14-9baf-7f7627f72276" providerId="ADAL" clId="{E8EC5392-1D13-47A5-99AF-799833C81094}" dt="2022-02-18T13:03:46.424" v="4844" actId="47"/>
        <pc:sldMkLst>
          <pc:docMk/>
          <pc:sldMk cId="1748178846" sldId="344"/>
        </pc:sldMkLst>
        <pc:spChg chg="mod">
          <ac:chgData name="Petříčková Zuzana" userId="1fd47075-5059-4c14-9baf-7f7627f72276" providerId="ADAL" clId="{E8EC5392-1D13-47A5-99AF-799833C81094}" dt="2022-02-18T11:34:04.127" v="3556" actId="20577"/>
          <ac:spMkLst>
            <pc:docMk/>
            <pc:sldMk cId="1748178846" sldId="344"/>
            <ac:spMk id="5" creationId="{901022B1-FBE8-48B3-9DD0-794760FCA2E7}"/>
          </ac:spMkLst>
        </pc:spChg>
        <pc:graphicFrameChg chg="modGraphic">
          <ac:chgData name="Petříčková Zuzana" userId="1fd47075-5059-4c14-9baf-7f7627f72276" providerId="ADAL" clId="{E8EC5392-1D13-47A5-99AF-799833C81094}" dt="2022-02-18T11:34:26.842" v="3616" actId="20577"/>
          <ac:graphicFrameMkLst>
            <pc:docMk/>
            <pc:sldMk cId="1748178846" sldId="344"/>
            <ac:graphicFrameMk id="11" creationId="{E4A46F7D-56FD-4C0B-9A73-9411E54C22A4}"/>
          </ac:graphicFrameMkLst>
        </pc:graphicFrameChg>
      </pc:sldChg>
      <pc:sldChg chg="del">
        <pc:chgData name="Petříčková Zuzana" userId="1fd47075-5059-4c14-9baf-7f7627f72276" providerId="ADAL" clId="{E8EC5392-1D13-47A5-99AF-799833C81094}" dt="2022-02-18T09:20:33.330" v="2" actId="47"/>
        <pc:sldMkLst>
          <pc:docMk/>
          <pc:sldMk cId="212643374" sldId="861"/>
        </pc:sldMkLst>
      </pc:sldChg>
      <pc:sldChg chg="del">
        <pc:chgData name="Petříčková Zuzana" userId="1fd47075-5059-4c14-9baf-7f7627f72276" providerId="ADAL" clId="{E8EC5392-1D13-47A5-99AF-799833C81094}" dt="2022-02-18T10:46:02.220" v="2128" actId="47"/>
        <pc:sldMkLst>
          <pc:docMk/>
          <pc:sldMk cId="1603380683" sldId="896"/>
        </pc:sldMkLst>
      </pc:sldChg>
      <pc:sldChg chg="modSp mod">
        <pc:chgData name="Petříčková Zuzana" userId="1fd47075-5059-4c14-9baf-7f7627f72276" providerId="ADAL" clId="{E8EC5392-1D13-47A5-99AF-799833C81094}" dt="2022-02-18T12:04:40.145" v="3872" actId="20577"/>
        <pc:sldMkLst>
          <pc:docMk/>
          <pc:sldMk cId="1807566587" sldId="921"/>
        </pc:sldMkLst>
        <pc:spChg chg="mod">
          <ac:chgData name="Petříčková Zuzana" userId="1fd47075-5059-4c14-9baf-7f7627f72276" providerId="ADAL" clId="{E8EC5392-1D13-47A5-99AF-799833C81094}" dt="2022-02-18T12:04:40.145" v="3872" actId="20577"/>
          <ac:spMkLst>
            <pc:docMk/>
            <pc:sldMk cId="1807566587" sldId="921"/>
            <ac:spMk id="2" creationId="{2812D658-609B-4C03-ADD3-B93C0E29AFE1}"/>
          </ac:spMkLst>
        </pc:spChg>
      </pc:sldChg>
      <pc:sldChg chg="modSp mod">
        <pc:chgData name="Petříčková Zuzana" userId="1fd47075-5059-4c14-9baf-7f7627f72276" providerId="ADAL" clId="{E8EC5392-1D13-47A5-99AF-799833C81094}" dt="2022-02-18T12:04:12.906" v="3856" actId="20577"/>
        <pc:sldMkLst>
          <pc:docMk/>
          <pc:sldMk cId="2803420300" sldId="922"/>
        </pc:sldMkLst>
        <pc:spChg chg="mod">
          <ac:chgData name="Petříčková Zuzana" userId="1fd47075-5059-4c14-9baf-7f7627f72276" providerId="ADAL" clId="{E8EC5392-1D13-47A5-99AF-799833C81094}" dt="2022-02-18T12:04:12.906" v="3856" actId="20577"/>
          <ac:spMkLst>
            <pc:docMk/>
            <pc:sldMk cId="2803420300" sldId="922"/>
            <ac:spMk id="2" creationId="{00000000-0000-0000-0000-000000000000}"/>
          </ac:spMkLst>
        </pc:spChg>
      </pc:sldChg>
      <pc:sldChg chg="del ord">
        <pc:chgData name="Petříčková Zuzana" userId="1fd47075-5059-4c14-9baf-7f7627f72276" providerId="ADAL" clId="{E8EC5392-1D13-47A5-99AF-799833C81094}" dt="2022-02-18T11:20:13.982" v="3548" actId="47"/>
        <pc:sldMkLst>
          <pc:docMk/>
          <pc:sldMk cId="3969752831" sldId="963"/>
        </pc:sldMkLst>
      </pc:sldChg>
      <pc:sldChg chg="delSp modSp del mod">
        <pc:chgData name="Petříčková Zuzana" userId="1fd47075-5059-4c14-9baf-7f7627f72276" providerId="ADAL" clId="{E8EC5392-1D13-47A5-99AF-799833C81094}" dt="2022-02-18T13:03:46.424" v="4844" actId="47"/>
        <pc:sldMkLst>
          <pc:docMk/>
          <pc:sldMk cId="3797224821" sldId="993"/>
        </pc:sldMkLst>
        <pc:spChg chg="mod">
          <ac:chgData name="Petříčková Zuzana" userId="1fd47075-5059-4c14-9baf-7f7627f72276" providerId="ADAL" clId="{E8EC5392-1D13-47A5-99AF-799833C81094}" dt="2022-02-18T10:17:53.864" v="1655" actId="20577"/>
          <ac:spMkLst>
            <pc:docMk/>
            <pc:sldMk cId="3797224821" sldId="993"/>
            <ac:spMk id="5" creationId="{AEC1BE1E-172D-4DD5-A260-2788410A2739}"/>
          </ac:spMkLst>
        </pc:spChg>
        <pc:spChg chg="del">
          <ac:chgData name="Petříčková Zuzana" userId="1fd47075-5059-4c14-9baf-7f7627f72276" providerId="ADAL" clId="{E8EC5392-1D13-47A5-99AF-799833C81094}" dt="2022-02-18T11:33:51.785" v="3553" actId="478"/>
          <ac:spMkLst>
            <pc:docMk/>
            <pc:sldMk cId="3797224821" sldId="993"/>
            <ac:spMk id="19" creationId="{A3397B0A-4638-4D3B-A1DD-996D0DB3EF1E}"/>
          </ac:spMkLst>
        </pc:spChg>
      </pc:sldChg>
      <pc:sldChg chg="addSp delSp modSp del mod">
        <pc:chgData name="Petříčková Zuzana" userId="1fd47075-5059-4c14-9baf-7f7627f72276" providerId="ADAL" clId="{E8EC5392-1D13-47A5-99AF-799833C81094}" dt="2022-02-18T13:03:46.424" v="4844" actId="47"/>
        <pc:sldMkLst>
          <pc:docMk/>
          <pc:sldMk cId="2024953322" sldId="1006"/>
        </pc:sldMkLst>
        <pc:spChg chg="add del mod">
          <ac:chgData name="Petříčková Zuzana" userId="1fd47075-5059-4c14-9baf-7f7627f72276" providerId="ADAL" clId="{E8EC5392-1D13-47A5-99AF-799833C81094}" dt="2022-02-18T11:34:33.730" v="3622" actId="478"/>
          <ac:spMkLst>
            <pc:docMk/>
            <pc:sldMk cId="2024953322" sldId="1006"/>
            <ac:spMk id="3" creationId="{ECFD9E8E-4C89-43E3-95A2-259DD6A0E8EB}"/>
          </ac:spMkLst>
        </pc:spChg>
        <pc:spChg chg="del">
          <ac:chgData name="Petříčková Zuzana" userId="1fd47075-5059-4c14-9baf-7f7627f72276" providerId="ADAL" clId="{E8EC5392-1D13-47A5-99AF-799833C81094}" dt="2022-02-18T11:34:30.449" v="3617" actId="478"/>
          <ac:spMkLst>
            <pc:docMk/>
            <pc:sldMk cId="2024953322" sldId="1006"/>
            <ac:spMk id="6" creationId="{41C73019-F0AD-49AB-8992-868872A98801}"/>
          </ac:spMkLst>
        </pc:spChg>
        <pc:spChg chg="mod">
          <ac:chgData name="Petříčková Zuzana" userId="1fd47075-5059-4c14-9baf-7f7627f72276" providerId="ADAL" clId="{E8EC5392-1D13-47A5-99AF-799833C81094}" dt="2022-02-18T11:34:32.645" v="3621" actId="20577"/>
          <ac:spMkLst>
            <pc:docMk/>
            <pc:sldMk cId="2024953322" sldId="1006"/>
            <ac:spMk id="8" creationId="{D18D0484-8427-416A-A72A-2D3A405F8DB7}"/>
          </ac:spMkLst>
        </pc:spChg>
      </pc:sldChg>
      <pc:sldChg chg="modSp mod">
        <pc:chgData name="Petříčková Zuzana" userId="1fd47075-5059-4c14-9baf-7f7627f72276" providerId="ADAL" clId="{E8EC5392-1D13-47A5-99AF-799833C81094}" dt="2022-02-18T10:17:00.711" v="1649" actId="20577"/>
        <pc:sldMkLst>
          <pc:docMk/>
          <pc:sldMk cId="764531883" sldId="1007"/>
        </pc:sldMkLst>
        <pc:spChg chg="mod">
          <ac:chgData name="Petříčková Zuzana" userId="1fd47075-5059-4c14-9baf-7f7627f72276" providerId="ADAL" clId="{E8EC5392-1D13-47A5-99AF-799833C81094}" dt="2022-02-18T10:16:09.329" v="1584" actId="20577"/>
          <ac:spMkLst>
            <pc:docMk/>
            <pc:sldMk cId="764531883" sldId="1007"/>
            <ac:spMk id="4" creationId="{27C48E3F-BAB9-4262-9D78-277FA69D16BD}"/>
          </ac:spMkLst>
        </pc:spChg>
        <pc:graphicFrameChg chg="modGraphic">
          <ac:chgData name="Petříčková Zuzana" userId="1fd47075-5059-4c14-9baf-7f7627f72276" providerId="ADAL" clId="{E8EC5392-1D13-47A5-99AF-799833C81094}" dt="2022-02-18T10:16:57.387" v="1644" actId="20577"/>
          <ac:graphicFrameMkLst>
            <pc:docMk/>
            <pc:sldMk cId="764531883" sldId="1007"/>
            <ac:graphicFrameMk id="6" creationId="{8B1B93DB-A2C5-4724-920B-2484D6B71D62}"/>
          </ac:graphicFrameMkLst>
        </pc:graphicFrameChg>
        <pc:graphicFrameChg chg="modGraphic">
          <ac:chgData name="Petříčková Zuzana" userId="1fd47075-5059-4c14-9baf-7f7627f72276" providerId="ADAL" clId="{E8EC5392-1D13-47A5-99AF-799833C81094}" dt="2022-02-18T10:17:00.711" v="1649" actId="20577"/>
          <ac:graphicFrameMkLst>
            <pc:docMk/>
            <pc:sldMk cId="764531883" sldId="1007"/>
            <ac:graphicFrameMk id="10" creationId="{BE84F03C-70F9-46AC-BC46-22934A006336}"/>
          </ac:graphicFrameMkLst>
        </pc:graphicFrameChg>
      </pc:sldChg>
      <pc:sldChg chg="addSp delSp modSp del mod">
        <pc:chgData name="Petříčková Zuzana" userId="1fd47075-5059-4c14-9baf-7f7627f72276" providerId="ADAL" clId="{E8EC5392-1D13-47A5-99AF-799833C81094}" dt="2022-02-18T11:07:52.178" v="2298" actId="47"/>
        <pc:sldMkLst>
          <pc:docMk/>
          <pc:sldMk cId="1723873660" sldId="1028"/>
        </pc:sldMkLst>
        <pc:spChg chg="add del mod">
          <ac:chgData name="Petříčková Zuzana" userId="1fd47075-5059-4c14-9baf-7f7627f72276" providerId="ADAL" clId="{E8EC5392-1D13-47A5-99AF-799833C81094}" dt="2022-02-18T11:06:47.449" v="2257" actId="478"/>
          <ac:spMkLst>
            <pc:docMk/>
            <pc:sldMk cId="1723873660" sldId="1028"/>
            <ac:spMk id="2" creationId="{91D40477-BB5B-416E-8373-9112B030F6E8}"/>
          </ac:spMkLst>
        </pc:spChg>
        <pc:spChg chg="add del mod">
          <ac:chgData name="Petříčková Zuzana" userId="1fd47075-5059-4c14-9baf-7f7627f72276" providerId="ADAL" clId="{E8EC5392-1D13-47A5-99AF-799833C81094}" dt="2022-02-18T11:06:49.167" v="2258" actId="478"/>
          <ac:spMkLst>
            <pc:docMk/>
            <pc:sldMk cId="1723873660" sldId="1028"/>
            <ac:spMk id="3" creationId="{5A776E44-C4FF-4CA5-9FAB-3ECA6C6D1348}"/>
          </ac:spMkLst>
        </pc:spChg>
        <pc:spChg chg="add del mod">
          <ac:chgData name="Petříčková Zuzana" userId="1fd47075-5059-4c14-9baf-7f7627f72276" providerId="ADAL" clId="{E8EC5392-1D13-47A5-99AF-799833C81094}" dt="2022-02-18T11:06:52.298" v="2259" actId="478"/>
          <ac:spMkLst>
            <pc:docMk/>
            <pc:sldMk cId="1723873660" sldId="1028"/>
            <ac:spMk id="6" creationId="{CDB820FB-A7F0-4CB2-A24D-EB7A00D54CF6}"/>
          </ac:spMkLst>
        </pc:spChg>
        <pc:spChg chg="add del mod">
          <ac:chgData name="Petříčková Zuzana" userId="1fd47075-5059-4c14-9baf-7f7627f72276" providerId="ADAL" clId="{E8EC5392-1D13-47A5-99AF-799833C81094}" dt="2022-02-18T11:06:58.367" v="2261" actId="164"/>
          <ac:spMkLst>
            <pc:docMk/>
            <pc:sldMk cId="1723873660" sldId="1028"/>
            <ac:spMk id="13" creationId="{E83938E9-DDFC-47EB-B5B7-BF4E29C5BF84}"/>
          </ac:spMkLst>
        </pc:spChg>
        <pc:spChg chg="add del mod">
          <ac:chgData name="Petříčková Zuzana" userId="1fd47075-5059-4c14-9baf-7f7627f72276" providerId="ADAL" clId="{E8EC5392-1D13-47A5-99AF-799833C81094}" dt="2022-02-18T11:06:58.367" v="2261" actId="164"/>
          <ac:spMkLst>
            <pc:docMk/>
            <pc:sldMk cId="1723873660" sldId="1028"/>
            <ac:spMk id="14" creationId="{C7B46792-15A9-47C2-9C95-9342680EB9FC}"/>
          </ac:spMkLst>
        </pc:spChg>
        <pc:spChg chg="add del mod">
          <ac:chgData name="Petříčková Zuzana" userId="1fd47075-5059-4c14-9baf-7f7627f72276" providerId="ADAL" clId="{E8EC5392-1D13-47A5-99AF-799833C81094}" dt="2022-02-18T11:06:58.367" v="2261" actId="164"/>
          <ac:spMkLst>
            <pc:docMk/>
            <pc:sldMk cId="1723873660" sldId="1028"/>
            <ac:spMk id="15" creationId="{9BF27AA2-CC88-468D-8E85-1E77FF31254D}"/>
          </ac:spMkLst>
        </pc:spChg>
        <pc:spChg chg="add del mod">
          <ac:chgData name="Petříčková Zuzana" userId="1fd47075-5059-4c14-9baf-7f7627f72276" providerId="ADAL" clId="{E8EC5392-1D13-47A5-99AF-799833C81094}" dt="2022-02-18T11:06:58.367" v="2261" actId="164"/>
          <ac:spMkLst>
            <pc:docMk/>
            <pc:sldMk cId="1723873660" sldId="1028"/>
            <ac:spMk id="16" creationId="{D0297CCE-9B0D-46B9-9615-2A15C3C53814}"/>
          </ac:spMkLst>
        </pc:spChg>
        <pc:spChg chg="add del mod">
          <ac:chgData name="Petříčková Zuzana" userId="1fd47075-5059-4c14-9baf-7f7627f72276" providerId="ADAL" clId="{E8EC5392-1D13-47A5-99AF-799833C81094}" dt="2022-02-18T11:06:58.367" v="2261" actId="164"/>
          <ac:spMkLst>
            <pc:docMk/>
            <pc:sldMk cId="1723873660" sldId="1028"/>
            <ac:spMk id="17" creationId="{BDCE6D29-184A-40D7-A649-9753DE5DAD5C}"/>
          </ac:spMkLst>
        </pc:spChg>
        <pc:spChg chg="add del mod">
          <ac:chgData name="Petříčková Zuzana" userId="1fd47075-5059-4c14-9baf-7f7627f72276" providerId="ADAL" clId="{E8EC5392-1D13-47A5-99AF-799833C81094}" dt="2022-02-18T11:06:58.367" v="2261" actId="164"/>
          <ac:spMkLst>
            <pc:docMk/>
            <pc:sldMk cId="1723873660" sldId="1028"/>
            <ac:spMk id="18" creationId="{2BDC078E-F840-4519-A75F-DA53AAB6C112}"/>
          </ac:spMkLst>
        </pc:spChg>
        <pc:grpChg chg="add mod">
          <ac:chgData name="Petříčková Zuzana" userId="1fd47075-5059-4c14-9baf-7f7627f72276" providerId="ADAL" clId="{E8EC5392-1D13-47A5-99AF-799833C81094}" dt="2022-02-18T11:07:01.168" v="2263" actId="1076"/>
          <ac:grpSpMkLst>
            <pc:docMk/>
            <pc:sldMk cId="1723873660" sldId="1028"/>
            <ac:grpSpMk id="7" creationId="{59B45400-B504-4284-AEAC-1F9B5800FE13}"/>
          </ac:grpSpMkLst>
        </pc:grpChg>
        <pc:picChg chg="add del mod">
          <ac:chgData name="Petříčková Zuzana" userId="1fd47075-5059-4c14-9baf-7f7627f72276" providerId="ADAL" clId="{E8EC5392-1D13-47A5-99AF-799833C81094}" dt="2022-02-18T11:06:58.367" v="2261" actId="164"/>
          <ac:picMkLst>
            <pc:docMk/>
            <pc:sldMk cId="1723873660" sldId="1028"/>
            <ac:picMk id="5" creationId="{87B28E69-3CFC-4053-990E-E3B9798FE514}"/>
          </ac:picMkLst>
        </pc:picChg>
        <pc:picChg chg="add del mod">
          <ac:chgData name="Petříčková Zuzana" userId="1fd47075-5059-4c14-9baf-7f7627f72276" providerId="ADAL" clId="{E8EC5392-1D13-47A5-99AF-799833C81094}" dt="2022-02-18T11:06:58.367" v="2261" actId="164"/>
          <ac:picMkLst>
            <pc:docMk/>
            <pc:sldMk cId="1723873660" sldId="1028"/>
            <ac:picMk id="12" creationId="{E5015C90-2FA8-4ABB-B958-255B841F5B85}"/>
          </ac:picMkLst>
        </pc:picChg>
        <pc:cxnChg chg="add del mod">
          <ac:chgData name="Petříčková Zuzana" userId="1fd47075-5059-4c14-9baf-7f7627f72276" providerId="ADAL" clId="{E8EC5392-1D13-47A5-99AF-799833C81094}" dt="2022-02-18T11:06:58.367" v="2261" actId="164"/>
          <ac:cxnSpMkLst>
            <pc:docMk/>
            <pc:sldMk cId="1723873660" sldId="1028"/>
            <ac:cxnSpMk id="19" creationId="{CE35F45A-8F65-4BBB-9E09-3D3417A49C65}"/>
          </ac:cxnSpMkLst>
        </pc:cxnChg>
        <pc:cxnChg chg="add del mod">
          <ac:chgData name="Petříčková Zuzana" userId="1fd47075-5059-4c14-9baf-7f7627f72276" providerId="ADAL" clId="{E8EC5392-1D13-47A5-99AF-799833C81094}" dt="2022-02-18T11:06:58.367" v="2261" actId="164"/>
          <ac:cxnSpMkLst>
            <pc:docMk/>
            <pc:sldMk cId="1723873660" sldId="1028"/>
            <ac:cxnSpMk id="22" creationId="{68196BD7-62A6-4045-BB66-08B93720934A}"/>
          </ac:cxnSpMkLst>
        </pc:cxnChg>
        <pc:cxnChg chg="add del mod">
          <ac:chgData name="Petříčková Zuzana" userId="1fd47075-5059-4c14-9baf-7f7627f72276" providerId="ADAL" clId="{E8EC5392-1D13-47A5-99AF-799833C81094}" dt="2022-02-18T11:06:58.367" v="2261" actId="164"/>
          <ac:cxnSpMkLst>
            <pc:docMk/>
            <pc:sldMk cId="1723873660" sldId="1028"/>
            <ac:cxnSpMk id="23" creationId="{84A85193-BE9E-4817-8953-CD3CB91D3EF3}"/>
          </ac:cxnSpMkLst>
        </pc:cxnChg>
        <pc:cxnChg chg="add del mod">
          <ac:chgData name="Petříčková Zuzana" userId="1fd47075-5059-4c14-9baf-7f7627f72276" providerId="ADAL" clId="{E8EC5392-1D13-47A5-99AF-799833C81094}" dt="2022-02-18T11:06:58.367" v="2261" actId="164"/>
          <ac:cxnSpMkLst>
            <pc:docMk/>
            <pc:sldMk cId="1723873660" sldId="1028"/>
            <ac:cxnSpMk id="25" creationId="{77C6662D-3987-413E-A4FD-58A89151D1E0}"/>
          </ac:cxnSpMkLst>
        </pc:cxnChg>
        <pc:cxnChg chg="add del mod">
          <ac:chgData name="Petříčková Zuzana" userId="1fd47075-5059-4c14-9baf-7f7627f72276" providerId="ADAL" clId="{E8EC5392-1D13-47A5-99AF-799833C81094}" dt="2022-02-18T11:06:58.367" v="2261" actId="164"/>
          <ac:cxnSpMkLst>
            <pc:docMk/>
            <pc:sldMk cId="1723873660" sldId="1028"/>
            <ac:cxnSpMk id="28" creationId="{75B57B99-7830-436E-8166-77911370EBBC}"/>
          </ac:cxnSpMkLst>
        </pc:cxnChg>
      </pc:sldChg>
      <pc:sldChg chg="addSp delSp modSp add del mod">
        <pc:chgData name="Petříčková Zuzana" userId="1fd47075-5059-4c14-9baf-7f7627f72276" providerId="ADAL" clId="{E8EC5392-1D13-47A5-99AF-799833C81094}" dt="2022-02-18T09:22:49.479" v="23" actId="47"/>
        <pc:sldMkLst>
          <pc:docMk/>
          <pc:sldMk cId="47770355" sldId="1032"/>
        </pc:sldMkLst>
        <pc:spChg chg="add del mod">
          <ac:chgData name="Petříčková Zuzana" userId="1fd47075-5059-4c14-9baf-7f7627f72276" providerId="ADAL" clId="{E8EC5392-1D13-47A5-99AF-799833C81094}" dt="2022-02-18T09:22:46.746" v="22" actId="478"/>
          <ac:spMkLst>
            <pc:docMk/>
            <pc:sldMk cId="47770355" sldId="1032"/>
            <ac:spMk id="3" creationId="{F502D3CB-C42B-4EE8-BA7E-100FFE2690CF}"/>
          </ac:spMkLst>
        </pc:spChg>
        <pc:spChg chg="add del mod">
          <ac:chgData name="Petříčková Zuzana" userId="1fd47075-5059-4c14-9baf-7f7627f72276" providerId="ADAL" clId="{E8EC5392-1D13-47A5-99AF-799833C81094}" dt="2022-02-18T09:22:46.746" v="22" actId="478"/>
          <ac:spMkLst>
            <pc:docMk/>
            <pc:sldMk cId="47770355" sldId="1032"/>
            <ac:spMk id="16" creationId="{328E8A4B-0491-40ED-80D9-20374A98083E}"/>
          </ac:spMkLst>
        </pc:spChg>
        <pc:picChg chg="del mod">
          <ac:chgData name="Petříčková Zuzana" userId="1fd47075-5059-4c14-9baf-7f7627f72276" providerId="ADAL" clId="{E8EC5392-1D13-47A5-99AF-799833C81094}" dt="2022-02-18T09:22:42.916" v="19" actId="478"/>
          <ac:picMkLst>
            <pc:docMk/>
            <pc:sldMk cId="47770355" sldId="1032"/>
            <ac:picMk id="6" creationId="{96154069-E708-4C89-A8DD-09344305E6FC}"/>
          </ac:picMkLst>
        </pc:picChg>
      </pc:sldChg>
      <pc:sldChg chg="del">
        <pc:chgData name="Petříčková Zuzana" userId="1fd47075-5059-4c14-9baf-7f7627f72276" providerId="ADAL" clId="{E8EC5392-1D13-47A5-99AF-799833C81094}" dt="2022-02-18T10:40:58.301" v="2056" actId="47"/>
        <pc:sldMkLst>
          <pc:docMk/>
          <pc:sldMk cId="2413057041" sldId="1058"/>
        </pc:sldMkLst>
      </pc:sldChg>
      <pc:sldChg chg="del">
        <pc:chgData name="Petříčková Zuzana" userId="1fd47075-5059-4c14-9baf-7f7627f72276" providerId="ADAL" clId="{E8EC5392-1D13-47A5-99AF-799833C81094}" dt="2022-02-18T10:40:58.301" v="2056" actId="47"/>
        <pc:sldMkLst>
          <pc:docMk/>
          <pc:sldMk cId="946581651" sldId="1059"/>
        </pc:sldMkLst>
      </pc:sldChg>
      <pc:sldChg chg="addSp delSp modSp add mod">
        <pc:chgData name="Petříčková Zuzana" userId="1fd47075-5059-4c14-9baf-7f7627f72276" providerId="ADAL" clId="{E8EC5392-1D13-47A5-99AF-799833C81094}" dt="2022-02-18T11:10:40.352" v="2414" actId="1076"/>
        <pc:sldMkLst>
          <pc:docMk/>
          <pc:sldMk cId="3823815844" sldId="1176"/>
        </pc:sldMkLst>
        <pc:spChg chg="del mod">
          <ac:chgData name="Petříčková Zuzana" userId="1fd47075-5059-4c14-9baf-7f7627f72276" providerId="ADAL" clId="{E8EC5392-1D13-47A5-99AF-799833C81094}" dt="2022-02-18T11:09:56.622" v="2392" actId="478"/>
          <ac:spMkLst>
            <pc:docMk/>
            <pc:sldMk cId="3823815844" sldId="1176"/>
            <ac:spMk id="11" creationId="{834B754C-8D39-4C4B-9B88-A8078627726F}"/>
          </ac:spMkLst>
        </pc:spChg>
        <pc:spChg chg="del mod">
          <ac:chgData name="Petříčková Zuzana" userId="1fd47075-5059-4c14-9baf-7f7627f72276" providerId="ADAL" clId="{E8EC5392-1D13-47A5-99AF-799833C81094}" dt="2022-02-18T11:10:01.359" v="2395" actId="478"/>
          <ac:spMkLst>
            <pc:docMk/>
            <pc:sldMk cId="3823815844" sldId="1176"/>
            <ac:spMk id="14" creationId="{515F2503-4DAB-4F35-84B0-CAB8B642E632}"/>
          </ac:spMkLst>
        </pc:spChg>
        <pc:spChg chg="del mod">
          <ac:chgData name="Petříčková Zuzana" userId="1fd47075-5059-4c14-9baf-7f7627f72276" providerId="ADAL" clId="{E8EC5392-1D13-47A5-99AF-799833C81094}" dt="2022-02-18T11:10:02.873" v="2396" actId="478"/>
          <ac:spMkLst>
            <pc:docMk/>
            <pc:sldMk cId="3823815844" sldId="1176"/>
            <ac:spMk id="15" creationId="{C23E2F0B-DDBE-4975-A6D4-2F284DFE3664}"/>
          </ac:spMkLst>
        </pc:spChg>
        <pc:spChg chg="del mod">
          <ac:chgData name="Petříčková Zuzana" userId="1fd47075-5059-4c14-9baf-7f7627f72276" providerId="ADAL" clId="{E8EC5392-1D13-47A5-99AF-799833C81094}" dt="2022-02-18T11:10:00.004" v="2394" actId="478"/>
          <ac:spMkLst>
            <pc:docMk/>
            <pc:sldMk cId="3823815844" sldId="1176"/>
            <ac:spMk id="16" creationId="{7C5C2D3F-69EA-4EC1-A040-A124B21D3A14}"/>
          </ac:spMkLst>
        </pc:spChg>
        <pc:grpChg chg="add del mod">
          <ac:chgData name="Petříčková Zuzana" userId="1fd47075-5059-4c14-9baf-7f7627f72276" providerId="ADAL" clId="{E8EC5392-1D13-47A5-99AF-799833C81094}" dt="2022-02-18T11:10:33.616" v="2410" actId="478"/>
          <ac:grpSpMkLst>
            <pc:docMk/>
            <pc:sldMk cId="3823815844" sldId="1176"/>
            <ac:grpSpMk id="9" creationId="{A5DE6693-F044-4355-ADBF-3E7BBB09766A}"/>
          </ac:grpSpMkLst>
        </pc:grpChg>
        <pc:picChg chg="del mod">
          <ac:chgData name="Petříčková Zuzana" userId="1fd47075-5059-4c14-9baf-7f7627f72276" providerId="ADAL" clId="{E8EC5392-1D13-47A5-99AF-799833C81094}" dt="2022-02-18T11:09:47.303" v="2388" actId="478"/>
          <ac:picMkLst>
            <pc:docMk/>
            <pc:sldMk cId="3823815844" sldId="1176"/>
            <ac:picMk id="7" creationId="{D7EA33D8-E16F-4CBC-AB27-E2744E411246}"/>
          </ac:picMkLst>
        </pc:picChg>
        <pc:picChg chg="mod topLvl">
          <ac:chgData name="Petříčková Zuzana" userId="1fd47075-5059-4c14-9baf-7f7627f72276" providerId="ADAL" clId="{E8EC5392-1D13-47A5-99AF-799833C81094}" dt="2022-02-18T11:10:40.352" v="2414" actId="1076"/>
          <ac:picMkLst>
            <pc:docMk/>
            <pc:sldMk cId="3823815844" sldId="1176"/>
            <ac:picMk id="10" creationId="{42D528B9-339D-444D-BB0C-99B54C6780E5}"/>
          </ac:picMkLst>
        </pc:picChg>
        <pc:cxnChg chg="del mod">
          <ac:chgData name="Petříčková Zuzana" userId="1fd47075-5059-4c14-9baf-7f7627f72276" providerId="ADAL" clId="{E8EC5392-1D13-47A5-99AF-799833C81094}" dt="2022-02-18T11:10:27.897" v="2406" actId="478"/>
          <ac:cxnSpMkLst>
            <pc:docMk/>
            <pc:sldMk cId="3823815844" sldId="1176"/>
            <ac:cxnSpMk id="17" creationId="{F3EDEA17-7CE1-4DAF-947F-1B124FBFA2EB}"/>
          </ac:cxnSpMkLst>
        </pc:cxnChg>
        <pc:cxnChg chg="del mod">
          <ac:chgData name="Petříčková Zuzana" userId="1fd47075-5059-4c14-9baf-7f7627f72276" providerId="ADAL" clId="{E8EC5392-1D13-47A5-99AF-799833C81094}" dt="2022-02-18T11:09:57.811" v="2393" actId="478"/>
          <ac:cxnSpMkLst>
            <pc:docMk/>
            <pc:sldMk cId="3823815844" sldId="1176"/>
            <ac:cxnSpMk id="19" creationId="{C38B42F5-8768-4D25-B793-E730A6AEFE05}"/>
          </ac:cxnSpMkLst>
        </pc:cxnChg>
        <pc:cxnChg chg="del mod">
          <ac:chgData name="Petříčková Zuzana" userId="1fd47075-5059-4c14-9baf-7f7627f72276" providerId="ADAL" clId="{E8EC5392-1D13-47A5-99AF-799833C81094}" dt="2022-02-18T11:10:29.922" v="2407" actId="478"/>
          <ac:cxnSpMkLst>
            <pc:docMk/>
            <pc:sldMk cId="3823815844" sldId="1176"/>
            <ac:cxnSpMk id="20" creationId="{3AD4BB46-8E2F-4316-AFE6-B14490389515}"/>
          </ac:cxnSpMkLst>
        </pc:cxnChg>
        <pc:cxnChg chg="del mod">
          <ac:chgData name="Petříčková Zuzana" userId="1fd47075-5059-4c14-9baf-7f7627f72276" providerId="ADAL" clId="{E8EC5392-1D13-47A5-99AF-799833C81094}" dt="2022-02-18T11:10:32.406" v="2408" actId="478"/>
          <ac:cxnSpMkLst>
            <pc:docMk/>
            <pc:sldMk cId="3823815844" sldId="1176"/>
            <ac:cxnSpMk id="21" creationId="{86A730C9-7BDB-40A1-A95D-48C439C2EAE1}"/>
          </ac:cxnSpMkLst>
        </pc:cxnChg>
        <pc:cxnChg chg="del mod topLvl">
          <ac:chgData name="Petříčková Zuzana" userId="1fd47075-5059-4c14-9baf-7f7627f72276" providerId="ADAL" clId="{E8EC5392-1D13-47A5-99AF-799833C81094}" dt="2022-02-18T11:10:33.616" v="2410" actId="478"/>
          <ac:cxnSpMkLst>
            <pc:docMk/>
            <pc:sldMk cId="3823815844" sldId="1176"/>
            <ac:cxnSpMk id="22" creationId="{9ED9F650-80BD-435B-9D6F-B374BFC330CC}"/>
          </ac:cxnSpMkLst>
        </pc:cxnChg>
      </pc:sldChg>
      <pc:sldChg chg="add del">
        <pc:chgData name="Petříčková Zuzana" userId="1fd47075-5059-4c14-9baf-7f7627f72276" providerId="ADAL" clId="{E8EC5392-1D13-47A5-99AF-799833C81094}" dt="2022-02-18T12:13:29.314" v="3901" actId="47"/>
        <pc:sldMkLst>
          <pc:docMk/>
          <pc:sldMk cId="2154695273" sldId="1257"/>
        </pc:sldMkLst>
      </pc:sldChg>
      <pc:sldChg chg="add">
        <pc:chgData name="Petříčková Zuzana" userId="1fd47075-5059-4c14-9baf-7f7627f72276" providerId="ADAL" clId="{E8EC5392-1D13-47A5-99AF-799833C81094}" dt="2022-02-18T10:21:53.216" v="2006"/>
        <pc:sldMkLst>
          <pc:docMk/>
          <pc:sldMk cId="1125693651" sldId="1258"/>
        </pc:sldMkLst>
      </pc:sldChg>
      <pc:sldChg chg="modSp mod">
        <pc:chgData name="Petříčková Zuzana" userId="1fd47075-5059-4c14-9baf-7f7627f72276" providerId="ADAL" clId="{E8EC5392-1D13-47A5-99AF-799833C81094}" dt="2022-02-18T13:01:14.191" v="4839" actId="20577"/>
        <pc:sldMkLst>
          <pc:docMk/>
          <pc:sldMk cId="2890841481" sldId="1259"/>
        </pc:sldMkLst>
        <pc:spChg chg="mod">
          <ac:chgData name="Petříčková Zuzana" userId="1fd47075-5059-4c14-9baf-7f7627f72276" providerId="ADAL" clId="{E8EC5392-1D13-47A5-99AF-799833C81094}" dt="2022-02-18T10:08:11.024" v="1404" actId="20577"/>
          <ac:spMkLst>
            <pc:docMk/>
            <pc:sldMk cId="2890841481" sldId="1259"/>
            <ac:spMk id="3" creationId="{FD4FB80B-DE58-411A-AFD9-6A8806417138}"/>
          </ac:spMkLst>
        </pc:spChg>
        <pc:spChg chg="mod">
          <ac:chgData name="Petříčková Zuzana" userId="1fd47075-5059-4c14-9baf-7f7627f72276" providerId="ADAL" clId="{E8EC5392-1D13-47A5-99AF-799833C81094}" dt="2022-02-18T13:01:14.191" v="4839" actId="20577"/>
          <ac:spMkLst>
            <pc:docMk/>
            <pc:sldMk cId="2890841481" sldId="1259"/>
            <ac:spMk id="4" creationId="{75EAA7E0-F4A9-4B9C-B984-1DDD5BEAB3FE}"/>
          </ac:spMkLst>
        </pc:spChg>
        <pc:spChg chg="mod">
          <ac:chgData name="Petříčková Zuzana" userId="1fd47075-5059-4c14-9baf-7f7627f72276" providerId="ADAL" clId="{E8EC5392-1D13-47A5-99AF-799833C81094}" dt="2022-02-18T11:20:18.936" v="3549" actId="1076"/>
          <ac:spMkLst>
            <pc:docMk/>
            <pc:sldMk cId="2890841481" sldId="1259"/>
            <ac:spMk id="5" creationId="{FC0A6AB7-D8C2-490C-BAF0-72A0738E2555}"/>
          </ac:spMkLst>
        </pc:spChg>
      </pc:sldChg>
      <pc:sldChg chg="add del modNotes">
        <pc:chgData name="Petříčková Zuzana" userId="1fd47075-5059-4c14-9baf-7f7627f72276" providerId="ADAL" clId="{E8EC5392-1D13-47A5-99AF-799833C81094}" dt="2022-02-18T10:24:01.719" v="2015" actId="47"/>
        <pc:sldMkLst>
          <pc:docMk/>
          <pc:sldMk cId="3409183451" sldId="1265"/>
        </pc:sldMkLst>
      </pc:sldChg>
      <pc:sldChg chg="del">
        <pc:chgData name="Petříčková Zuzana" userId="1fd47075-5059-4c14-9baf-7f7627f72276" providerId="ADAL" clId="{E8EC5392-1D13-47A5-99AF-799833C81094}" dt="2022-02-18T10:44:21.159" v="2118" actId="47"/>
        <pc:sldMkLst>
          <pc:docMk/>
          <pc:sldMk cId="1721682197" sldId="1272"/>
        </pc:sldMkLst>
      </pc:sldChg>
      <pc:sldChg chg="modSp add del mod">
        <pc:chgData name="Petříčková Zuzana" userId="1fd47075-5059-4c14-9baf-7f7627f72276" providerId="ADAL" clId="{E8EC5392-1D13-47A5-99AF-799833C81094}" dt="2022-02-18T10:24:00.109" v="2014" actId="47"/>
        <pc:sldMkLst>
          <pc:docMk/>
          <pc:sldMk cId="3931299227" sldId="1284"/>
        </pc:sldMkLst>
        <pc:picChg chg="mod">
          <ac:chgData name="Petříčková Zuzana" userId="1fd47075-5059-4c14-9baf-7f7627f72276" providerId="ADAL" clId="{E8EC5392-1D13-47A5-99AF-799833C81094}" dt="2022-02-18T10:22:05.923" v="2007" actId="1076"/>
          <ac:picMkLst>
            <pc:docMk/>
            <pc:sldMk cId="3931299227" sldId="1284"/>
            <ac:picMk id="21" creationId="{16414E0C-019D-418C-AF7D-315BF5F1B6BB}"/>
          </ac:picMkLst>
        </pc:picChg>
      </pc:sldChg>
      <pc:sldChg chg="modSp mod">
        <pc:chgData name="Petříčková Zuzana" userId="1fd47075-5059-4c14-9baf-7f7627f72276" providerId="ADAL" clId="{E8EC5392-1D13-47A5-99AF-799833C81094}" dt="2022-02-18T12:31:55.992" v="4491" actId="255"/>
        <pc:sldMkLst>
          <pc:docMk/>
          <pc:sldMk cId="427645107" sldId="1289"/>
        </pc:sldMkLst>
        <pc:spChg chg="mod">
          <ac:chgData name="Petříčková Zuzana" userId="1fd47075-5059-4c14-9baf-7f7627f72276" providerId="ADAL" clId="{E8EC5392-1D13-47A5-99AF-799833C81094}" dt="2022-02-18T12:31:55.992" v="4491" actId="255"/>
          <ac:spMkLst>
            <pc:docMk/>
            <pc:sldMk cId="427645107" sldId="1289"/>
            <ac:spMk id="3" creationId="{96C006DA-6F4B-4205-85B7-908B68389533}"/>
          </ac:spMkLst>
        </pc:spChg>
        <pc:picChg chg="mod">
          <ac:chgData name="Petříčková Zuzana" userId="1fd47075-5059-4c14-9baf-7f7627f72276" providerId="ADAL" clId="{E8EC5392-1D13-47A5-99AF-799833C81094}" dt="2022-02-18T12:31:41.440" v="4489" actId="1076"/>
          <ac:picMkLst>
            <pc:docMk/>
            <pc:sldMk cId="427645107" sldId="1289"/>
            <ac:picMk id="13" creationId="{25D038F7-AAA4-4633-AED2-D2EDE2F7180C}"/>
          </ac:picMkLst>
        </pc:picChg>
      </pc:sldChg>
      <pc:sldChg chg="addSp delSp modSp mod">
        <pc:chgData name="Petříčková Zuzana" userId="1fd47075-5059-4c14-9baf-7f7627f72276" providerId="ADAL" clId="{E8EC5392-1D13-47A5-99AF-799833C81094}" dt="2022-02-18T11:33:40.606" v="3552" actId="1076"/>
        <pc:sldMkLst>
          <pc:docMk/>
          <pc:sldMk cId="2601127119" sldId="1291"/>
        </pc:sldMkLst>
        <pc:spChg chg="mod">
          <ac:chgData name="Petříčková Zuzana" userId="1fd47075-5059-4c14-9baf-7f7627f72276" providerId="ADAL" clId="{E8EC5392-1D13-47A5-99AF-799833C81094}" dt="2022-02-18T10:13:26.585" v="1414" actId="20577"/>
          <ac:spMkLst>
            <pc:docMk/>
            <pc:sldMk cId="2601127119" sldId="1291"/>
            <ac:spMk id="2" creationId="{84AC97DD-6C8B-4230-8670-B5DE9FD7162F}"/>
          </ac:spMkLst>
        </pc:spChg>
        <pc:spChg chg="add del">
          <ac:chgData name="Petříčková Zuzana" userId="1fd47075-5059-4c14-9baf-7f7627f72276" providerId="ADAL" clId="{E8EC5392-1D13-47A5-99AF-799833C81094}" dt="2022-02-18T10:14:45.339" v="1446" actId="478"/>
          <ac:spMkLst>
            <pc:docMk/>
            <pc:sldMk cId="2601127119" sldId="1291"/>
            <ac:spMk id="4" creationId="{48B17536-6671-44D4-A602-A8859792F97A}"/>
          </ac:spMkLst>
        </pc:spChg>
        <pc:spChg chg="del mod">
          <ac:chgData name="Petříčková Zuzana" userId="1fd47075-5059-4c14-9baf-7f7627f72276" providerId="ADAL" clId="{E8EC5392-1D13-47A5-99AF-799833C81094}" dt="2022-02-18T10:14:47.521" v="1447" actId="478"/>
          <ac:spMkLst>
            <pc:docMk/>
            <pc:sldMk cId="2601127119" sldId="1291"/>
            <ac:spMk id="5" creationId="{603AF758-52E4-4B9D-A4AC-EC2BE8D4704A}"/>
          </ac:spMkLst>
        </pc:spChg>
        <pc:spChg chg="mod">
          <ac:chgData name="Petříčková Zuzana" userId="1fd47075-5059-4c14-9baf-7f7627f72276" providerId="ADAL" clId="{E8EC5392-1D13-47A5-99AF-799833C81094}" dt="2022-02-18T10:14:57.724" v="1477" actId="20577"/>
          <ac:spMkLst>
            <pc:docMk/>
            <pc:sldMk cId="2601127119" sldId="1291"/>
            <ac:spMk id="11" creationId="{C4A646CA-7DC5-4410-B807-BFD2B5687D81}"/>
          </ac:spMkLst>
        </pc:spChg>
        <pc:spChg chg="mod">
          <ac:chgData name="Petříčková Zuzana" userId="1fd47075-5059-4c14-9baf-7f7627f72276" providerId="ADAL" clId="{E8EC5392-1D13-47A5-99AF-799833C81094}" dt="2022-02-18T10:14:52.194" v="1459" actId="20577"/>
          <ac:spMkLst>
            <pc:docMk/>
            <pc:sldMk cId="2601127119" sldId="1291"/>
            <ac:spMk id="12" creationId="{599A6B2E-D14A-45E4-B5A6-2A95FB0E567E}"/>
          </ac:spMkLst>
        </pc:spChg>
        <pc:spChg chg="del mod">
          <ac:chgData name="Petříčková Zuzana" userId="1fd47075-5059-4c14-9baf-7f7627f72276" providerId="ADAL" clId="{E8EC5392-1D13-47A5-99AF-799833C81094}" dt="2022-02-18T11:33:35.083" v="3550" actId="478"/>
          <ac:spMkLst>
            <pc:docMk/>
            <pc:sldMk cId="2601127119" sldId="1291"/>
            <ac:spMk id="13" creationId="{1A34F43B-54BD-4619-8E0C-C6E8BC862D69}"/>
          </ac:spMkLst>
        </pc:spChg>
        <pc:picChg chg="mod">
          <ac:chgData name="Petříčková Zuzana" userId="1fd47075-5059-4c14-9baf-7f7627f72276" providerId="ADAL" clId="{E8EC5392-1D13-47A5-99AF-799833C81094}" dt="2022-02-18T11:33:40.606" v="3552" actId="1076"/>
          <ac:picMkLst>
            <pc:docMk/>
            <pc:sldMk cId="2601127119" sldId="1291"/>
            <ac:picMk id="10" creationId="{871B2050-19C1-467E-85C1-8328A2A99503}"/>
          </ac:picMkLst>
        </pc:picChg>
      </pc:sldChg>
      <pc:sldChg chg="addSp delSp modSp mod ord">
        <pc:chgData name="Petříčková Zuzana" userId="1fd47075-5059-4c14-9baf-7f7627f72276" providerId="ADAL" clId="{E8EC5392-1D13-47A5-99AF-799833C81094}" dt="2022-02-18T10:40:03.817" v="2041" actId="1076"/>
        <pc:sldMkLst>
          <pc:docMk/>
          <pc:sldMk cId="2886705479" sldId="1293"/>
        </pc:sldMkLst>
        <pc:spChg chg="mod">
          <ac:chgData name="Petříčková Zuzana" userId="1fd47075-5059-4c14-9baf-7f7627f72276" providerId="ADAL" clId="{E8EC5392-1D13-47A5-99AF-799833C81094}" dt="2022-02-18T10:21:11.517" v="1991" actId="20577"/>
          <ac:spMkLst>
            <pc:docMk/>
            <pc:sldMk cId="2886705479" sldId="1293"/>
            <ac:spMk id="3" creationId="{621B4525-BCB4-43F5-B525-61BFB352AF7E}"/>
          </ac:spMkLst>
        </pc:spChg>
        <pc:spChg chg="del ord">
          <ac:chgData name="Petříčková Zuzana" userId="1fd47075-5059-4c14-9baf-7f7627f72276" providerId="ADAL" clId="{E8EC5392-1D13-47A5-99AF-799833C81094}" dt="2022-02-18T10:26:45.150" v="2033" actId="478"/>
          <ac:spMkLst>
            <pc:docMk/>
            <pc:sldMk cId="2886705479" sldId="1293"/>
            <ac:spMk id="7" creationId="{62B854CA-A5C3-49C0-8767-D6F5A77E7BF0}"/>
          </ac:spMkLst>
        </pc:spChg>
        <pc:spChg chg="mod">
          <ac:chgData name="Petříčková Zuzana" userId="1fd47075-5059-4c14-9baf-7f7627f72276" providerId="ADAL" clId="{E8EC5392-1D13-47A5-99AF-799833C81094}" dt="2022-02-18T10:21:01.889" v="1976" actId="1076"/>
          <ac:spMkLst>
            <pc:docMk/>
            <pc:sldMk cId="2886705479" sldId="1293"/>
            <ac:spMk id="9" creationId="{1EC0F3FB-CB3E-46AE-890F-4DE7B53A7ECB}"/>
          </ac:spMkLst>
        </pc:spChg>
        <pc:spChg chg="mod">
          <ac:chgData name="Petříčková Zuzana" userId="1fd47075-5059-4c14-9baf-7f7627f72276" providerId="ADAL" clId="{E8EC5392-1D13-47A5-99AF-799833C81094}" dt="2022-02-18T10:40:03.817" v="2041" actId="1076"/>
          <ac:spMkLst>
            <pc:docMk/>
            <pc:sldMk cId="2886705479" sldId="1293"/>
            <ac:spMk id="10" creationId="{517C4610-A058-4B54-88EF-BD6F1A4818AD}"/>
          </ac:spMkLst>
        </pc:spChg>
        <pc:spChg chg="add mod">
          <ac:chgData name="Petříčková Zuzana" userId="1fd47075-5059-4c14-9baf-7f7627f72276" providerId="ADAL" clId="{E8EC5392-1D13-47A5-99AF-799833C81094}" dt="2022-02-18T10:26:57.233" v="2036" actId="14100"/>
          <ac:spMkLst>
            <pc:docMk/>
            <pc:sldMk cId="2886705479" sldId="1293"/>
            <ac:spMk id="13" creationId="{6A5F014F-98E5-4BFE-8CAC-7AD04578A9C3}"/>
          </ac:spMkLst>
        </pc:spChg>
        <pc:picChg chg="add mod">
          <ac:chgData name="Petříčková Zuzana" userId="1fd47075-5059-4c14-9baf-7f7627f72276" providerId="ADAL" clId="{E8EC5392-1D13-47A5-99AF-799833C81094}" dt="2022-02-18T10:25:08.353" v="2019" actId="1076"/>
          <ac:picMkLst>
            <pc:docMk/>
            <pc:sldMk cId="2886705479" sldId="1293"/>
            <ac:picMk id="5" creationId="{CC88EF17-172A-4E51-A1DD-BF14074427CA}"/>
          </ac:picMkLst>
        </pc:picChg>
        <pc:picChg chg="del">
          <ac:chgData name="Petříčková Zuzana" userId="1fd47075-5059-4c14-9baf-7f7627f72276" providerId="ADAL" clId="{E8EC5392-1D13-47A5-99AF-799833C81094}" dt="2022-02-18T10:25:04.122" v="2016" actId="478"/>
          <ac:picMkLst>
            <pc:docMk/>
            <pc:sldMk cId="2886705479" sldId="1293"/>
            <ac:picMk id="6" creationId="{D8D57DD6-3080-453E-A3BE-7C68C781E155}"/>
          </ac:picMkLst>
        </pc:picChg>
        <pc:picChg chg="del">
          <ac:chgData name="Petříčková Zuzana" userId="1fd47075-5059-4c14-9baf-7f7627f72276" providerId="ADAL" clId="{E8EC5392-1D13-47A5-99AF-799833C81094}" dt="2022-02-18T10:25:10.233" v="2020" actId="478"/>
          <ac:picMkLst>
            <pc:docMk/>
            <pc:sldMk cId="2886705479" sldId="1293"/>
            <ac:picMk id="8" creationId="{B62AD94E-81F8-4E28-AA18-8012C4350FB1}"/>
          </ac:picMkLst>
        </pc:picChg>
        <pc:picChg chg="add mod ord">
          <ac:chgData name="Petříčková Zuzana" userId="1fd47075-5059-4c14-9baf-7f7627f72276" providerId="ADAL" clId="{E8EC5392-1D13-47A5-99AF-799833C81094}" dt="2022-02-18T10:26:48.193" v="2034" actId="1076"/>
          <ac:picMkLst>
            <pc:docMk/>
            <pc:sldMk cId="2886705479" sldId="1293"/>
            <ac:picMk id="12" creationId="{F3C6618D-6783-4BAB-A453-7AB91C3C32D9}"/>
          </ac:picMkLst>
        </pc:picChg>
      </pc:sldChg>
      <pc:sldChg chg="addSp delSp modSp mod ord">
        <pc:chgData name="Petříčková Zuzana" userId="1fd47075-5059-4c14-9baf-7f7627f72276" providerId="ADAL" clId="{E8EC5392-1D13-47A5-99AF-799833C81094}" dt="2022-02-18T11:35:57.376" v="3672" actId="1076"/>
        <pc:sldMkLst>
          <pc:docMk/>
          <pc:sldMk cId="4128874820" sldId="1294"/>
        </pc:sldMkLst>
        <pc:spChg chg="mod">
          <ac:chgData name="Petříčková Zuzana" userId="1fd47075-5059-4c14-9baf-7f7627f72276" providerId="ADAL" clId="{E8EC5392-1D13-47A5-99AF-799833C81094}" dt="2022-02-18T10:43:00.161" v="2101" actId="1076"/>
          <ac:spMkLst>
            <pc:docMk/>
            <pc:sldMk cId="4128874820" sldId="1294"/>
            <ac:spMk id="3" creationId="{003559C4-363C-4385-A679-E16CD902CD40}"/>
          </ac:spMkLst>
        </pc:spChg>
        <pc:spChg chg="del">
          <ac:chgData name="Petříčková Zuzana" userId="1fd47075-5059-4c14-9baf-7f7627f72276" providerId="ADAL" clId="{E8EC5392-1D13-47A5-99AF-799833C81094}" dt="2022-02-18T10:42:32.915" v="2069" actId="478"/>
          <ac:spMkLst>
            <pc:docMk/>
            <pc:sldMk cId="4128874820" sldId="1294"/>
            <ac:spMk id="4" creationId="{97F2AE17-1F5B-48EA-B118-F9F7CCD76D18}"/>
          </ac:spMkLst>
        </pc:spChg>
        <pc:spChg chg="mod">
          <ac:chgData name="Petříčková Zuzana" userId="1fd47075-5059-4c14-9baf-7f7627f72276" providerId="ADAL" clId="{E8EC5392-1D13-47A5-99AF-799833C81094}" dt="2022-02-18T11:35:57.376" v="3672" actId="1076"/>
          <ac:spMkLst>
            <pc:docMk/>
            <pc:sldMk cId="4128874820" sldId="1294"/>
            <ac:spMk id="5" creationId="{86E36EA9-9F57-4CF3-8F1B-D08C878570CF}"/>
          </ac:spMkLst>
        </pc:spChg>
        <pc:spChg chg="del mod">
          <ac:chgData name="Petříčková Zuzana" userId="1fd47075-5059-4c14-9baf-7f7627f72276" providerId="ADAL" clId="{E8EC5392-1D13-47A5-99AF-799833C81094}" dt="2022-02-18T10:43:36.767" v="2106" actId="478"/>
          <ac:spMkLst>
            <pc:docMk/>
            <pc:sldMk cId="4128874820" sldId="1294"/>
            <ac:spMk id="10" creationId="{80833195-B4BE-421E-A21E-505B41EBB63B}"/>
          </ac:spMkLst>
        </pc:spChg>
        <pc:spChg chg="add mod">
          <ac:chgData name="Petříčková Zuzana" userId="1fd47075-5059-4c14-9baf-7f7627f72276" providerId="ADAL" clId="{E8EC5392-1D13-47A5-99AF-799833C81094}" dt="2022-02-18T10:43:56.337" v="2115" actId="1076"/>
          <ac:spMkLst>
            <pc:docMk/>
            <pc:sldMk cId="4128874820" sldId="1294"/>
            <ac:spMk id="13" creationId="{B30F5294-F46D-439E-8F00-82AA7919D4FB}"/>
          </ac:spMkLst>
        </pc:spChg>
        <pc:spChg chg="add mod">
          <ac:chgData name="Petříčková Zuzana" userId="1fd47075-5059-4c14-9baf-7f7627f72276" providerId="ADAL" clId="{E8EC5392-1D13-47A5-99AF-799833C81094}" dt="2022-02-18T10:44:01.241" v="2117" actId="1076"/>
          <ac:spMkLst>
            <pc:docMk/>
            <pc:sldMk cId="4128874820" sldId="1294"/>
            <ac:spMk id="14" creationId="{F673B212-E9E6-4E7E-AD62-DF588EAF6AC0}"/>
          </ac:spMkLst>
        </pc:spChg>
        <pc:picChg chg="del mod">
          <ac:chgData name="Petříčková Zuzana" userId="1fd47075-5059-4c14-9baf-7f7627f72276" providerId="ADAL" clId="{E8EC5392-1D13-47A5-99AF-799833C81094}" dt="2022-02-18T10:41:54.221" v="2060" actId="478"/>
          <ac:picMkLst>
            <pc:docMk/>
            <pc:sldMk cId="4128874820" sldId="1294"/>
            <ac:picMk id="6" creationId="{97C581FE-B6D8-40CC-9202-2C945BF0988D}"/>
          </ac:picMkLst>
        </pc:picChg>
        <pc:picChg chg="del">
          <ac:chgData name="Petříčková Zuzana" userId="1fd47075-5059-4c14-9baf-7f7627f72276" providerId="ADAL" clId="{E8EC5392-1D13-47A5-99AF-799833C81094}" dt="2022-02-18T10:41:55.625" v="2061" actId="478"/>
          <ac:picMkLst>
            <pc:docMk/>
            <pc:sldMk cId="4128874820" sldId="1294"/>
            <ac:picMk id="8" creationId="{94609234-806A-44EA-9519-3877543DB465}"/>
          </ac:picMkLst>
        </pc:picChg>
        <pc:picChg chg="add mod">
          <ac:chgData name="Petříčková Zuzana" userId="1fd47075-5059-4c14-9baf-7f7627f72276" providerId="ADAL" clId="{E8EC5392-1D13-47A5-99AF-799833C81094}" dt="2022-02-18T10:43:53.480" v="2114" actId="1076"/>
          <ac:picMkLst>
            <pc:docMk/>
            <pc:sldMk cId="4128874820" sldId="1294"/>
            <ac:picMk id="9" creationId="{A1A17014-C894-43F0-AAF8-9DA776560DE6}"/>
          </ac:picMkLst>
        </pc:picChg>
        <pc:picChg chg="add mod">
          <ac:chgData name="Petříčková Zuzana" userId="1fd47075-5059-4c14-9baf-7f7627f72276" providerId="ADAL" clId="{E8EC5392-1D13-47A5-99AF-799833C81094}" dt="2022-02-18T10:43:50.041" v="2112" actId="1076"/>
          <ac:picMkLst>
            <pc:docMk/>
            <pc:sldMk cId="4128874820" sldId="1294"/>
            <ac:picMk id="12" creationId="{FF906868-1E95-4564-A16A-48EAD84B5959}"/>
          </ac:picMkLst>
        </pc:picChg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993870800" sldId="1301"/>
        </pc:sldMkLst>
      </pc:sldChg>
      <pc:sldChg chg="add del">
        <pc:chgData name="Petříčková Zuzana" userId="1fd47075-5059-4c14-9baf-7f7627f72276" providerId="ADAL" clId="{E8EC5392-1D13-47A5-99AF-799833C81094}" dt="2022-02-18T12:20:20.630" v="4080" actId="47"/>
        <pc:sldMkLst>
          <pc:docMk/>
          <pc:sldMk cId="2086493214" sldId="1302"/>
        </pc:sldMkLst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60881154" sldId="1303"/>
        </pc:sldMkLst>
      </pc:sldChg>
      <pc:sldChg chg="delSp modSp add del mod">
        <pc:chgData name="Petříčková Zuzana" userId="1fd47075-5059-4c14-9baf-7f7627f72276" providerId="ADAL" clId="{E8EC5392-1D13-47A5-99AF-799833C81094}" dt="2022-02-18T12:16:57.935" v="4034" actId="47"/>
        <pc:sldMkLst>
          <pc:docMk/>
          <pc:sldMk cId="2546330479" sldId="1305"/>
        </pc:sldMkLst>
        <pc:spChg chg="mod">
          <ac:chgData name="Petříčková Zuzana" userId="1fd47075-5059-4c14-9baf-7f7627f72276" providerId="ADAL" clId="{E8EC5392-1D13-47A5-99AF-799833C81094}" dt="2022-02-18T10:45:05.987" v="2123" actId="20577"/>
          <ac:spMkLst>
            <pc:docMk/>
            <pc:sldMk cId="2546330479" sldId="1305"/>
            <ac:spMk id="2" creationId="{84AC97DD-6C8B-4230-8670-B5DE9FD7162F}"/>
          </ac:spMkLst>
        </pc:spChg>
        <pc:spChg chg="del">
          <ac:chgData name="Petříčková Zuzana" userId="1fd47075-5059-4c14-9baf-7f7627f72276" providerId="ADAL" clId="{E8EC5392-1D13-47A5-99AF-799833C81094}" dt="2022-02-18T11:36:06.383" v="3673" actId="478"/>
          <ac:spMkLst>
            <pc:docMk/>
            <pc:sldMk cId="2546330479" sldId="1305"/>
            <ac:spMk id="7" creationId="{CA17C0C0-D8BE-48E4-B785-40CF49D1C4AD}"/>
          </ac:spMkLst>
        </pc:spChg>
        <pc:spChg chg="mod">
          <ac:chgData name="Petříčková Zuzana" userId="1fd47075-5059-4c14-9baf-7f7627f72276" providerId="ADAL" clId="{E8EC5392-1D13-47A5-99AF-799833C81094}" dt="2022-02-18T11:36:13.175" v="3677" actId="1076"/>
          <ac:spMkLst>
            <pc:docMk/>
            <pc:sldMk cId="2546330479" sldId="1305"/>
            <ac:spMk id="10" creationId="{3ECF6080-8D69-4635-A4A8-B8885FDF32BA}"/>
          </ac:spMkLst>
        </pc:spChg>
        <pc:picChg chg="mod">
          <ac:chgData name="Petříčková Zuzana" userId="1fd47075-5059-4c14-9baf-7f7627f72276" providerId="ADAL" clId="{E8EC5392-1D13-47A5-99AF-799833C81094}" dt="2022-02-18T11:36:10.536" v="3676" actId="1076"/>
          <ac:picMkLst>
            <pc:docMk/>
            <pc:sldMk cId="2546330479" sldId="1305"/>
            <ac:picMk id="6" creationId="{058E92A3-7EA6-4AB9-8D0E-B4F421D10A57}"/>
          </ac:picMkLst>
        </pc:picChg>
      </pc:sldChg>
      <pc:sldChg chg="del">
        <pc:chgData name="Petříčková Zuzana" userId="1fd47075-5059-4c14-9baf-7f7627f72276" providerId="ADAL" clId="{E8EC5392-1D13-47A5-99AF-799833C81094}" dt="2022-02-18T10:45:24.916" v="2124" actId="47"/>
        <pc:sldMkLst>
          <pc:docMk/>
          <pc:sldMk cId="1478668731" sldId="1307"/>
        </pc:sldMkLst>
      </pc:sldChg>
      <pc:sldChg chg="del">
        <pc:chgData name="Petříčková Zuzana" userId="1fd47075-5059-4c14-9baf-7f7627f72276" providerId="ADAL" clId="{E8EC5392-1D13-47A5-99AF-799833C81094}" dt="2022-02-18T10:45:24.916" v="2124" actId="47"/>
        <pc:sldMkLst>
          <pc:docMk/>
          <pc:sldMk cId="1211831204" sldId="1308"/>
        </pc:sldMkLst>
      </pc:sldChg>
      <pc:sldChg chg="add del">
        <pc:chgData name="Petříčková Zuzana" userId="1fd47075-5059-4c14-9baf-7f7627f72276" providerId="ADAL" clId="{E8EC5392-1D13-47A5-99AF-799833C81094}" dt="2022-02-18T12:16:57.935" v="4034" actId="47"/>
        <pc:sldMkLst>
          <pc:docMk/>
          <pc:sldMk cId="2183492581" sldId="1309"/>
        </pc:sldMkLst>
      </pc:sldChg>
      <pc:sldChg chg="add del">
        <pc:chgData name="Petříčková Zuzana" userId="1fd47075-5059-4c14-9baf-7f7627f72276" providerId="ADAL" clId="{E8EC5392-1D13-47A5-99AF-799833C81094}" dt="2022-02-18T12:16:57.935" v="4034" actId="47"/>
        <pc:sldMkLst>
          <pc:docMk/>
          <pc:sldMk cId="1147913892" sldId="1310"/>
        </pc:sldMkLst>
      </pc:sldChg>
      <pc:sldChg chg="del">
        <pc:chgData name="Petříčková Zuzana" userId="1fd47075-5059-4c14-9baf-7f7627f72276" providerId="ADAL" clId="{E8EC5392-1D13-47A5-99AF-799833C81094}" dt="2022-02-18T10:45:35.560" v="2125" actId="47"/>
        <pc:sldMkLst>
          <pc:docMk/>
          <pc:sldMk cId="3185178766" sldId="1311"/>
        </pc:sldMkLst>
      </pc:sldChg>
      <pc:sldChg chg="del">
        <pc:chgData name="Petříčková Zuzana" userId="1fd47075-5059-4c14-9baf-7f7627f72276" providerId="ADAL" clId="{E8EC5392-1D13-47A5-99AF-799833C81094}" dt="2022-02-18T10:45:35.560" v="2125" actId="47"/>
        <pc:sldMkLst>
          <pc:docMk/>
          <pc:sldMk cId="3820722395" sldId="1312"/>
        </pc:sldMkLst>
      </pc:sldChg>
      <pc:sldChg chg="del">
        <pc:chgData name="Petříčková Zuzana" userId="1fd47075-5059-4c14-9baf-7f7627f72276" providerId="ADAL" clId="{E8EC5392-1D13-47A5-99AF-799833C81094}" dt="2022-02-18T10:45:35.560" v="2125" actId="47"/>
        <pc:sldMkLst>
          <pc:docMk/>
          <pc:sldMk cId="302001002" sldId="1314"/>
        </pc:sldMkLst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3955648654" sldId="1315"/>
        </pc:sldMkLst>
      </pc:sldChg>
      <pc:sldChg chg="del">
        <pc:chgData name="Petříčková Zuzana" userId="1fd47075-5059-4c14-9baf-7f7627f72276" providerId="ADAL" clId="{E8EC5392-1D13-47A5-99AF-799833C81094}" dt="2022-02-18T10:45:41.064" v="2126" actId="47"/>
        <pc:sldMkLst>
          <pc:docMk/>
          <pc:sldMk cId="2300653362" sldId="1317"/>
        </pc:sldMkLst>
      </pc:sldChg>
      <pc:sldChg chg="del">
        <pc:chgData name="Petříčková Zuzana" userId="1fd47075-5059-4c14-9baf-7f7627f72276" providerId="ADAL" clId="{E8EC5392-1D13-47A5-99AF-799833C81094}" dt="2022-02-18T10:45:41.064" v="2126" actId="47"/>
        <pc:sldMkLst>
          <pc:docMk/>
          <pc:sldMk cId="3176570560" sldId="1319"/>
        </pc:sldMkLst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4283855138" sldId="1320"/>
        </pc:sldMkLst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874314465" sldId="1321"/>
        </pc:sldMkLst>
      </pc:sldChg>
      <pc:sldChg chg="del">
        <pc:chgData name="Petříčková Zuzana" userId="1fd47075-5059-4c14-9baf-7f7627f72276" providerId="ADAL" clId="{E8EC5392-1D13-47A5-99AF-799833C81094}" dt="2022-02-18T10:45:46.475" v="2127" actId="47"/>
        <pc:sldMkLst>
          <pc:docMk/>
          <pc:sldMk cId="2005947025" sldId="1322"/>
        </pc:sldMkLst>
      </pc:sldChg>
      <pc:sldChg chg="del">
        <pc:chgData name="Petříčková Zuzana" userId="1fd47075-5059-4c14-9baf-7f7627f72276" providerId="ADAL" clId="{E8EC5392-1D13-47A5-99AF-799833C81094}" dt="2022-02-18T10:45:46.475" v="2127" actId="47"/>
        <pc:sldMkLst>
          <pc:docMk/>
          <pc:sldMk cId="131456271" sldId="1324"/>
        </pc:sldMkLst>
      </pc:sldChg>
      <pc:sldChg chg="add del">
        <pc:chgData name="Petříčková Zuzana" userId="1fd47075-5059-4c14-9baf-7f7627f72276" providerId="ADAL" clId="{E8EC5392-1D13-47A5-99AF-799833C81094}" dt="2022-02-18T12:20:20.630" v="4080" actId="47"/>
        <pc:sldMkLst>
          <pc:docMk/>
          <pc:sldMk cId="264275161" sldId="1325"/>
        </pc:sldMkLst>
      </pc:sldChg>
      <pc:sldChg chg="del">
        <pc:chgData name="Petříčková Zuzana" userId="1fd47075-5059-4c14-9baf-7f7627f72276" providerId="ADAL" clId="{E8EC5392-1D13-47A5-99AF-799833C81094}" dt="2022-02-18T10:46:34.608" v="2129" actId="47"/>
        <pc:sldMkLst>
          <pc:docMk/>
          <pc:sldMk cId="4098234175" sldId="1327"/>
        </pc:sldMkLst>
      </pc:sldChg>
      <pc:sldChg chg="modSp add del mod ord">
        <pc:chgData name="Petříčková Zuzana" userId="1fd47075-5059-4c14-9baf-7f7627f72276" providerId="ADAL" clId="{E8EC5392-1D13-47A5-99AF-799833C81094}" dt="2022-02-18T13:03:46.424" v="4844" actId="47"/>
        <pc:sldMkLst>
          <pc:docMk/>
          <pc:sldMk cId="1597356605" sldId="1360"/>
        </pc:sldMkLst>
        <pc:spChg chg="mod">
          <ac:chgData name="Petříčková Zuzana" userId="1fd47075-5059-4c14-9baf-7f7627f72276" providerId="ADAL" clId="{E8EC5392-1D13-47A5-99AF-799833C81094}" dt="2022-02-18T10:19:27.860" v="1835" actId="20577"/>
          <ac:spMkLst>
            <pc:docMk/>
            <pc:sldMk cId="1597356605" sldId="1360"/>
            <ac:spMk id="2" creationId="{758ED161-4724-4C22-8527-65AAE4A809FB}"/>
          </ac:spMkLst>
        </pc:spChg>
        <pc:spChg chg="mod">
          <ac:chgData name="Petříčková Zuzana" userId="1fd47075-5059-4c14-9baf-7f7627f72276" providerId="ADAL" clId="{E8EC5392-1D13-47A5-99AF-799833C81094}" dt="2022-02-18T10:40:47.559" v="2055" actId="207"/>
          <ac:spMkLst>
            <pc:docMk/>
            <pc:sldMk cId="1597356605" sldId="1360"/>
            <ac:spMk id="13" creationId="{D9503AA9-E228-4F1F-8B0F-E48685BA04B2}"/>
          </ac:spMkLst>
        </pc:spChg>
      </pc:sldChg>
      <pc:sldChg chg="addSp delSp modSp del mod">
        <pc:chgData name="Petříčková Zuzana" userId="1fd47075-5059-4c14-9baf-7f7627f72276" providerId="ADAL" clId="{E8EC5392-1D13-47A5-99AF-799833C81094}" dt="2022-02-18T13:04:51.714" v="4845" actId="47"/>
        <pc:sldMkLst>
          <pc:docMk/>
          <pc:sldMk cId="3392284720" sldId="1362"/>
        </pc:sldMkLst>
        <pc:spChg chg="mod">
          <ac:chgData name="Petříčková Zuzana" userId="1fd47075-5059-4c14-9baf-7f7627f72276" providerId="ADAL" clId="{E8EC5392-1D13-47A5-99AF-799833C81094}" dt="2022-02-18T10:20:13.665" v="1879" actId="1076"/>
          <ac:spMkLst>
            <pc:docMk/>
            <pc:sldMk cId="3392284720" sldId="1362"/>
            <ac:spMk id="5" creationId="{F614D21A-FDD3-4CC0-843D-377321AA9D2F}"/>
          </ac:spMkLst>
        </pc:spChg>
        <pc:spChg chg="add del mod">
          <ac:chgData name="Petříčková Zuzana" userId="1fd47075-5059-4c14-9baf-7f7627f72276" providerId="ADAL" clId="{E8EC5392-1D13-47A5-99AF-799833C81094}" dt="2022-02-18T10:20:14.937" v="1880" actId="1076"/>
          <ac:spMkLst>
            <pc:docMk/>
            <pc:sldMk cId="3392284720" sldId="1362"/>
            <ac:spMk id="6" creationId="{79C92004-8878-48C5-80A8-ED3619FE0E76}"/>
          </ac:spMkLst>
        </pc:spChg>
        <pc:spChg chg="mod">
          <ac:chgData name="Petříčková Zuzana" userId="1fd47075-5059-4c14-9baf-7f7627f72276" providerId="ADAL" clId="{E8EC5392-1D13-47A5-99AF-799833C81094}" dt="2022-02-18T10:19:37.547" v="1850" actId="20577"/>
          <ac:spMkLst>
            <pc:docMk/>
            <pc:sldMk cId="3392284720" sldId="1362"/>
            <ac:spMk id="7" creationId="{06071BCD-256F-4613-9E20-F9E46264C5EC}"/>
          </ac:spMkLst>
        </pc:spChg>
        <pc:spChg chg="mod">
          <ac:chgData name="Petříčková Zuzana" userId="1fd47075-5059-4c14-9baf-7f7627f72276" providerId="ADAL" clId="{E8EC5392-1D13-47A5-99AF-799833C81094}" dt="2022-02-18T10:20:12.128" v="1878" actId="1076"/>
          <ac:spMkLst>
            <pc:docMk/>
            <pc:sldMk cId="3392284720" sldId="1362"/>
            <ac:spMk id="8" creationId="{4C8FC79C-0C10-4100-9F5E-C0773E93FA0F}"/>
          </ac:spMkLst>
        </pc:spChg>
        <pc:spChg chg="mod">
          <ac:chgData name="Petříčková Zuzana" userId="1fd47075-5059-4c14-9baf-7f7627f72276" providerId="ADAL" clId="{E8EC5392-1D13-47A5-99AF-799833C81094}" dt="2022-02-18T10:19:43.570" v="1862" actId="20577"/>
          <ac:spMkLst>
            <pc:docMk/>
            <pc:sldMk cId="3392284720" sldId="1362"/>
            <ac:spMk id="9" creationId="{5AFCD7D3-9A81-41EB-8A52-889850056316}"/>
          </ac:spMkLst>
        </pc:spChg>
      </pc:sldChg>
      <pc:sldChg chg="delSp modSp del mod">
        <pc:chgData name="Petříčková Zuzana" userId="1fd47075-5059-4c14-9baf-7f7627f72276" providerId="ADAL" clId="{E8EC5392-1D13-47A5-99AF-799833C81094}" dt="2022-02-18T13:03:46.424" v="4844" actId="47"/>
        <pc:sldMkLst>
          <pc:docMk/>
          <pc:sldMk cId="107624856" sldId="1363"/>
        </pc:sldMkLst>
        <pc:spChg chg="mod">
          <ac:chgData name="Petříčková Zuzana" userId="1fd47075-5059-4c14-9baf-7f7627f72276" providerId="ADAL" clId="{E8EC5392-1D13-47A5-99AF-799833C81094}" dt="2022-02-18T11:33:57.777" v="3555" actId="20577"/>
          <ac:spMkLst>
            <pc:docMk/>
            <pc:sldMk cId="107624856" sldId="1363"/>
            <ac:spMk id="4" creationId="{1A57031F-A8F2-48E7-B216-8D04BF82A03E}"/>
          </ac:spMkLst>
        </pc:spChg>
        <pc:spChg chg="del">
          <ac:chgData name="Petříčková Zuzana" userId="1fd47075-5059-4c14-9baf-7f7627f72276" providerId="ADAL" clId="{E8EC5392-1D13-47A5-99AF-799833C81094}" dt="2022-02-18T11:33:54.203" v="3554" actId="478"/>
          <ac:spMkLst>
            <pc:docMk/>
            <pc:sldMk cId="107624856" sldId="1363"/>
            <ac:spMk id="12" creationId="{D08DA085-9D9A-4261-B6DF-B8A2C93A6A14}"/>
          </ac:spMkLst>
        </pc:spChg>
      </pc:sldChg>
      <pc:sldChg chg="modSp mod">
        <pc:chgData name="Petříčková Zuzana" userId="1fd47075-5059-4c14-9baf-7f7627f72276" providerId="ADAL" clId="{E8EC5392-1D13-47A5-99AF-799833C81094}" dt="2022-02-18T13:02:44.194" v="4843" actId="20577"/>
        <pc:sldMkLst>
          <pc:docMk/>
          <pc:sldMk cId="592017325" sldId="1364"/>
        </pc:sldMkLst>
        <pc:spChg chg="mod">
          <ac:chgData name="Petříčková Zuzana" userId="1fd47075-5059-4c14-9baf-7f7627f72276" providerId="ADAL" clId="{E8EC5392-1D13-47A5-99AF-799833C81094}" dt="2022-02-18T12:47:16.035" v="4722" actId="20577"/>
          <ac:spMkLst>
            <pc:docMk/>
            <pc:sldMk cId="592017325" sldId="1364"/>
            <ac:spMk id="3" creationId="{316C29F0-4E78-40DA-8B25-024C98E2ABCB}"/>
          </ac:spMkLst>
        </pc:spChg>
        <pc:spChg chg="mod">
          <ac:chgData name="Petříčková Zuzana" userId="1fd47075-5059-4c14-9baf-7f7627f72276" providerId="ADAL" clId="{E8EC5392-1D13-47A5-99AF-799833C81094}" dt="2022-02-18T13:02:44.194" v="4843" actId="20577"/>
          <ac:spMkLst>
            <pc:docMk/>
            <pc:sldMk cId="592017325" sldId="1364"/>
            <ac:spMk id="4" creationId="{AD7940E3-A16A-40AE-9267-6B16472E5AA1}"/>
          </ac:spMkLst>
        </pc:spChg>
      </pc:sldChg>
      <pc:sldChg chg="addSp modSp add del mod">
        <pc:chgData name="Petříčková Zuzana" userId="1fd47075-5059-4c14-9baf-7f7627f72276" providerId="ADAL" clId="{E8EC5392-1D13-47A5-99AF-799833C81094}" dt="2022-02-18T12:16:57.935" v="4034" actId="47"/>
        <pc:sldMkLst>
          <pc:docMk/>
          <pc:sldMk cId="4249144349" sldId="1365"/>
        </pc:sldMkLst>
        <pc:spChg chg="mod">
          <ac:chgData name="Petříčková Zuzana" userId="1fd47075-5059-4c14-9baf-7f7627f72276" providerId="ADAL" clId="{E8EC5392-1D13-47A5-99AF-799833C81094}" dt="2022-02-18T11:45:40.902" v="3711" actId="1076"/>
          <ac:spMkLst>
            <pc:docMk/>
            <pc:sldMk cId="4249144349" sldId="1365"/>
            <ac:spMk id="3" creationId="{96DD1D88-532F-439F-B8F4-5D12E8359A2E}"/>
          </ac:spMkLst>
        </pc:spChg>
        <pc:spChg chg="add mod">
          <ac:chgData name="Petříčková Zuzana" userId="1fd47075-5059-4c14-9baf-7f7627f72276" providerId="ADAL" clId="{E8EC5392-1D13-47A5-99AF-799833C81094}" dt="2022-02-18T11:46:19.191" v="3769" actId="1076"/>
          <ac:spMkLst>
            <pc:docMk/>
            <pc:sldMk cId="4249144349" sldId="1365"/>
            <ac:spMk id="4" creationId="{36F1A5AF-9371-4149-9F6E-E062D6B937B3}"/>
          </ac:spMkLst>
        </pc:spChg>
        <pc:picChg chg="mod">
          <ac:chgData name="Petříčková Zuzana" userId="1fd47075-5059-4c14-9baf-7f7627f72276" providerId="ADAL" clId="{E8EC5392-1D13-47A5-99AF-799833C81094}" dt="2022-02-18T11:46:10.863" v="3766" actId="1076"/>
          <ac:picMkLst>
            <pc:docMk/>
            <pc:sldMk cId="4249144349" sldId="1365"/>
            <ac:picMk id="6" creationId="{F75DC1ED-3077-4BF5-9D5A-213F84AF5EC1}"/>
          </ac:picMkLst>
        </pc:picChg>
        <pc:picChg chg="mod">
          <ac:chgData name="Petříčková Zuzana" userId="1fd47075-5059-4c14-9baf-7f7627f72276" providerId="ADAL" clId="{E8EC5392-1D13-47A5-99AF-799833C81094}" dt="2022-02-18T11:46:12.190" v="3767" actId="1076"/>
          <ac:picMkLst>
            <pc:docMk/>
            <pc:sldMk cId="4249144349" sldId="1365"/>
            <ac:picMk id="8" creationId="{6DC39D0F-3FEE-47FB-B796-920B57CCCD78}"/>
          </ac:picMkLst>
        </pc:picChg>
        <pc:picChg chg="mod">
          <ac:chgData name="Petříčková Zuzana" userId="1fd47075-5059-4c14-9baf-7f7627f72276" providerId="ADAL" clId="{E8EC5392-1D13-47A5-99AF-799833C81094}" dt="2022-02-18T11:46:13.303" v="3768" actId="1076"/>
          <ac:picMkLst>
            <pc:docMk/>
            <pc:sldMk cId="4249144349" sldId="1365"/>
            <ac:picMk id="10" creationId="{4D26B3C1-64CF-435F-84A4-AD732DDAAECE}"/>
          </ac:picMkLst>
        </pc:picChg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968811999" sldId="1366"/>
        </pc:sldMkLst>
      </pc:sldChg>
      <pc:sldChg chg="modSp mod ord">
        <pc:chgData name="Petříčková Zuzana" userId="1fd47075-5059-4c14-9baf-7f7627f72276" providerId="ADAL" clId="{E8EC5392-1D13-47A5-99AF-799833C81094}" dt="2022-02-18T11:35:36.126" v="3670" actId="20577"/>
        <pc:sldMkLst>
          <pc:docMk/>
          <pc:sldMk cId="2487421584" sldId="1370"/>
        </pc:sldMkLst>
        <pc:spChg chg="mod">
          <ac:chgData name="Petříčková Zuzana" userId="1fd47075-5059-4c14-9baf-7f7627f72276" providerId="ADAL" clId="{E8EC5392-1D13-47A5-99AF-799833C81094}" dt="2022-02-18T11:35:20.237" v="3652" actId="20577"/>
          <ac:spMkLst>
            <pc:docMk/>
            <pc:sldMk cId="2487421584" sldId="1370"/>
            <ac:spMk id="3" creationId="{52547EC2-89BD-42B5-AECC-376960B20CF7}"/>
          </ac:spMkLst>
        </pc:spChg>
        <pc:spChg chg="mod">
          <ac:chgData name="Petříčková Zuzana" userId="1fd47075-5059-4c14-9baf-7f7627f72276" providerId="ADAL" clId="{E8EC5392-1D13-47A5-99AF-799833C81094}" dt="2022-02-18T10:40:29.621" v="2053" actId="20577"/>
          <ac:spMkLst>
            <pc:docMk/>
            <pc:sldMk cId="2487421584" sldId="1370"/>
            <ac:spMk id="8" creationId="{FDDD5E3C-02AB-4E7F-B908-D85920EF2427}"/>
          </ac:spMkLst>
        </pc:spChg>
        <pc:spChg chg="mod">
          <ac:chgData name="Petříčková Zuzana" userId="1fd47075-5059-4c14-9baf-7f7627f72276" providerId="ADAL" clId="{E8EC5392-1D13-47A5-99AF-799833C81094}" dt="2022-02-18T10:18:12.579" v="1669" actId="20577"/>
          <ac:spMkLst>
            <pc:docMk/>
            <pc:sldMk cId="2487421584" sldId="1370"/>
            <ac:spMk id="11" creationId="{9EC67184-B7AF-4436-88D7-F74DD57EEDCC}"/>
          </ac:spMkLst>
        </pc:spChg>
        <pc:spChg chg="mod">
          <ac:chgData name="Petříčková Zuzana" userId="1fd47075-5059-4c14-9baf-7f7627f72276" providerId="ADAL" clId="{E8EC5392-1D13-47A5-99AF-799833C81094}" dt="2022-02-18T11:35:36.126" v="3670" actId="20577"/>
          <ac:spMkLst>
            <pc:docMk/>
            <pc:sldMk cId="2487421584" sldId="1370"/>
            <ac:spMk id="20" creationId="{E3F53B40-52DB-4398-9976-D99FCA0B2089}"/>
          </ac:spMkLst>
        </pc:spChg>
        <pc:cxnChg chg="mod">
          <ac:chgData name="Petříčková Zuzana" userId="1fd47075-5059-4c14-9baf-7f7627f72276" providerId="ADAL" clId="{E8EC5392-1D13-47A5-99AF-799833C81094}" dt="2022-02-18T10:18:47.521" v="1744" actId="1076"/>
          <ac:cxnSpMkLst>
            <pc:docMk/>
            <pc:sldMk cId="2487421584" sldId="1370"/>
            <ac:cxnSpMk id="22" creationId="{D279868E-EA07-48D3-A544-0A6F3DE542F1}"/>
          </ac:cxnSpMkLst>
        </pc:cxnChg>
      </pc:sldChg>
      <pc:sldChg chg="del">
        <pc:chgData name="Petříčková Zuzana" userId="1fd47075-5059-4c14-9baf-7f7627f72276" providerId="ADAL" clId="{E8EC5392-1D13-47A5-99AF-799833C81094}" dt="2022-02-18T09:21:53.289" v="14" actId="47"/>
        <pc:sldMkLst>
          <pc:docMk/>
          <pc:sldMk cId="316103485" sldId="1371"/>
        </pc:sldMkLst>
      </pc:sldChg>
      <pc:sldChg chg="modSp mod">
        <pc:chgData name="Petříčková Zuzana" userId="1fd47075-5059-4c14-9baf-7f7627f72276" providerId="ADAL" clId="{E8EC5392-1D13-47A5-99AF-799833C81094}" dt="2022-02-18T11:11:01.558" v="2448" actId="20577"/>
        <pc:sldMkLst>
          <pc:docMk/>
          <pc:sldMk cId="1620842638" sldId="1372"/>
        </pc:sldMkLst>
        <pc:spChg chg="mod">
          <ac:chgData name="Petříčková Zuzana" userId="1fd47075-5059-4c14-9baf-7f7627f72276" providerId="ADAL" clId="{E8EC5392-1D13-47A5-99AF-799833C81094}" dt="2022-02-18T11:11:01.558" v="2448" actId="20577"/>
          <ac:spMkLst>
            <pc:docMk/>
            <pc:sldMk cId="1620842638" sldId="1372"/>
            <ac:spMk id="3" creationId="{DECD7429-1C10-4B8A-A9CB-A31C50908E65}"/>
          </ac:spMkLst>
        </pc:spChg>
        <pc:spChg chg="mod">
          <ac:chgData name="Petříčková Zuzana" userId="1fd47075-5059-4c14-9baf-7f7627f72276" providerId="ADAL" clId="{E8EC5392-1D13-47A5-99AF-799833C81094}" dt="2022-02-18T10:07:58.421" v="1372" actId="20577"/>
          <ac:spMkLst>
            <pc:docMk/>
            <pc:sldMk cId="1620842638" sldId="1372"/>
            <ac:spMk id="4" creationId="{ECAC68FE-BE54-4E8F-864E-3016CE20E185}"/>
          </ac:spMkLst>
        </pc:spChg>
      </pc:sldChg>
      <pc:sldChg chg="addSp delSp modSp mod">
        <pc:chgData name="Petříčková Zuzana" userId="1fd47075-5059-4c14-9baf-7f7627f72276" providerId="ADAL" clId="{E8EC5392-1D13-47A5-99AF-799833C81094}" dt="2022-02-18T12:07:56.016" v="3894" actId="20577"/>
        <pc:sldMkLst>
          <pc:docMk/>
          <pc:sldMk cId="865482532" sldId="1373"/>
        </pc:sldMkLst>
        <pc:spChg chg="mod">
          <ac:chgData name="Petříčková Zuzana" userId="1fd47075-5059-4c14-9baf-7f7627f72276" providerId="ADAL" clId="{E8EC5392-1D13-47A5-99AF-799833C81094}" dt="2022-02-18T11:08:59.436" v="2379" actId="20577"/>
          <ac:spMkLst>
            <pc:docMk/>
            <pc:sldMk cId="865482532" sldId="1373"/>
            <ac:spMk id="3" creationId="{5A776E44-C4FF-4CA5-9FAB-3ECA6C6D1348}"/>
          </ac:spMkLst>
        </pc:spChg>
        <pc:spChg chg="mod">
          <ac:chgData name="Petříčková Zuzana" userId="1fd47075-5059-4c14-9baf-7f7627f72276" providerId="ADAL" clId="{E8EC5392-1D13-47A5-99AF-799833C81094}" dt="2022-02-18T12:07:56.016" v="3894" actId="20577"/>
          <ac:spMkLst>
            <pc:docMk/>
            <pc:sldMk cId="865482532" sldId="1373"/>
            <ac:spMk id="7" creationId="{D4E8F6D5-EE99-4BAD-8139-948EAA7D128F}"/>
          </ac:spMkLst>
        </pc:spChg>
        <pc:spChg chg="add del mod">
          <ac:chgData name="Petříčková Zuzana" userId="1fd47075-5059-4c14-9baf-7f7627f72276" providerId="ADAL" clId="{E8EC5392-1D13-47A5-99AF-799833C81094}" dt="2022-02-18T09:28:20.486" v="339" actId="478"/>
          <ac:spMkLst>
            <pc:docMk/>
            <pc:sldMk cId="865482532" sldId="1373"/>
            <ac:spMk id="8" creationId="{828DD9F6-04F7-4565-89CF-BFBC33D493AC}"/>
          </ac:spMkLst>
        </pc:spChg>
        <pc:spChg chg="add mod">
          <ac:chgData name="Petříčková Zuzana" userId="1fd47075-5059-4c14-9baf-7f7627f72276" providerId="ADAL" clId="{E8EC5392-1D13-47A5-99AF-799833C81094}" dt="2022-02-18T09:29:25.438" v="374" actId="207"/>
          <ac:spMkLst>
            <pc:docMk/>
            <pc:sldMk cId="865482532" sldId="1373"/>
            <ac:spMk id="9" creationId="{CC062110-78DA-4772-8C56-EE199062D2A4}"/>
          </ac:spMkLst>
        </pc:spChg>
        <pc:spChg chg="mod">
          <ac:chgData name="Petříčková Zuzana" userId="1fd47075-5059-4c14-9baf-7f7627f72276" providerId="ADAL" clId="{E8EC5392-1D13-47A5-99AF-799833C81094}" dt="2022-02-18T09:26:14.811" v="119" actId="20577"/>
          <ac:spMkLst>
            <pc:docMk/>
            <pc:sldMk cId="865482532" sldId="1373"/>
            <ac:spMk id="13" creationId="{E83938E9-DDFC-47EB-B5B7-BF4E29C5BF84}"/>
          </ac:spMkLst>
        </pc:spChg>
        <pc:spChg chg="mod">
          <ac:chgData name="Petříčková Zuzana" userId="1fd47075-5059-4c14-9baf-7f7627f72276" providerId="ADAL" clId="{E8EC5392-1D13-47A5-99AF-799833C81094}" dt="2022-02-18T09:27:57.827" v="318" actId="14100"/>
          <ac:spMkLst>
            <pc:docMk/>
            <pc:sldMk cId="865482532" sldId="1373"/>
            <ac:spMk id="14" creationId="{C7B46792-15A9-47C2-9C95-9342680EB9FC}"/>
          </ac:spMkLst>
        </pc:spChg>
        <pc:spChg chg="mod">
          <ac:chgData name="Petříčková Zuzana" userId="1fd47075-5059-4c14-9baf-7f7627f72276" providerId="ADAL" clId="{E8EC5392-1D13-47A5-99AF-799833C81094}" dt="2022-02-18T09:26:31.950" v="153" actId="20577"/>
          <ac:spMkLst>
            <pc:docMk/>
            <pc:sldMk cId="865482532" sldId="1373"/>
            <ac:spMk id="15" creationId="{9BF27AA2-CC88-468D-8E85-1E77FF31254D}"/>
          </ac:spMkLst>
        </pc:spChg>
        <pc:spChg chg="mod">
          <ac:chgData name="Petříčková Zuzana" userId="1fd47075-5059-4c14-9baf-7f7627f72276" providerId="ADAL" clId="{E8EC5392-1D13-47A5-99AF-799833C81094}" dt="2022-02-18T09:26:27.852" v="145" actId="20577"/>
          <ac:spMkLst>
            <pc:docMk/>
            <pc:sldMk cId="865482532" sldId="1373"/>
            <ac:spMk id="16" creationId="{D0297CCE-9B0D-46B9-9615-2A15C3C53814}"/>
          </ac:spMkLst>
        </pc:spChg>
        <pc:spChg chg="mod">
          <ac:chgData name="Petříčková Zuzana" userId="1fd47075-5059-4c14-9baf-7f7627f72276" providerId="ADAL" clId="{E8EC5392-1D13-47A5-99AF-799833C81094}" dt="2022-02-18T09:27:59.884" v="319" actId="14100"/>
          <ac:spMkLst>
            <pc:docMk/>
            <pc:sldMk cId="865482532" sldId="1373"/>
            <ac:spMk id="17" creationId="{BDCE6D29-184A-40D7-A649-9753DE5DAD5C}"/>
          </ac:spMkLst>
        </pc:spChg>
        <pc:grpChg chg="mod">
          <ac:chgData name="Petříčková Zuzana" userId="1fd47075-5059-4c14-9baf-7f7627f72276" providerId="ADAL" clId="{E8EC5392-1D13-47A5-99AF-799833C81094}" dt="2022-02-18T09:27:43.173" v="279" actId="1076"/>
          <ac:grpSpMkLst>
            <pc:docMk/>
            <pc:sldMk cId="865482532" sldId="1373"/>
            <ac:grpSpMk id="4" creationId="{6E15508B-114F-4DB2-894C-83CEDD01AD60}"/>
          </ac:grpSpMkLst>
        </pc:grpChg>
        <pc:picChg chg="mod">
          <ac:chgData name="Petříčková Zuzana" userId="1fd47075-5059-4c14-9baf-7f7627f72276" providerId="ADAL" clId="{E8EC5392-1D13-47A5-99AF-799833C81094}" dt="2022-02-18T09:29:01.190" v="366" actId="1076"/>
          <ac:picMkLst>
            <pc:docMk/>
            <pc:sldMk cId="865482532" sldId="1373"/>
            <ac:picMk id="5" creationId="{87B28E69-3CFC-4053-990E-E3B9798FE514}"/>
          </ac:picMkLst>
        </pc:picChg>
      </pc:sldChg>
      <pc:sldChg chg="addSp delSp modSp mod">
        <pc:chgData name="Petříčková Zuzana" userId="1fd47075-5059-4c14-9baf-7f7627f72276" providerId="ADAL" clId="{E8EC5392-1D13-47A5-99AF-799833C81094}" dt="2022-02-18T09:52:48.336" v="1315" actId="20577"/>
        <pc:sldMkLst>
          <pc:docMk/>
          <pc:sldMk cId="3738748647" sldId="1374"/>
        </pc:sldMkLst>
        <pc:spChg chg="mod">
          <ac:chgData name="Petříčková Zuzana" userId="1fd47075-5059-4c14-9baf-7f7627f72276" providerId="ADAL" clId="{E8EC5392-1D13-47A5-99AF-799833C81094}" dt="2022-02-18T09:51:47.723" v="1261" actId="20577"/>
          <ac:spMkLst>
            <pc:docMk/>
            <pc:sldMk cId="3738748647" sldId="1374"/>
            <ac:spMk id="3" creationId="{0E9A412B-88B2-48FA-A046-019F45F94E05}"/>
          </ac:spMkLst>
        </pc:spChg>
        <pc:spChg chg="mod">
          <ac:chgData name="Petříčková Zuzana" userId="1fd47075-5059-4c14-9baf-7f7627f72276" providerId="ADAL" clId="{E8EC5392-1D13-47A5-99AF-799833C81094}" dt="2022-02-18T09:52:48.336" v="1315" actId="20577"/>
          <ac:spMkLst>
            <pc:docMk/>
            <pc:sldMk cId="3738748647" sldId="1374"/>
            <ac:spMk id="4" creationId="{2E4B87F8-C853-473B-AEC3-9191919C2D45}"/>
          </ac:spMkLst>
        </pc:spChg>
        <pc:picChg chg="mod">
          <ac:chgData name="Petříčková Zuzana" userId="1fd47075-5059-4c14-9baf-7f7627f72276" providerId="ADAL" clId="{E8EC5392-1D13-47A5-99AF-799833C81094}" dt="2022-02-18T09:40:31.427" v="614" actId="1440"/>
          <ac:picMkLst>
            <pc:docMk/>
            <pc:sldMk cId="3738748647" sldId="1374"/>
            <ac:picMk id="5" creationId="{8B45A755-B54C-4B47-A659-8644063DFB4F}"/>
          </ac:picMkLst>
        </pc:picChg>
        <pc:picChg chg="mod">
          <ac:chgData name="Petříčková Zuzana" userId="1fd47075-5059-4c14-9baf-7f7627f72276" providerId="ADAL" clId="{E8EC5392-1D13-47A5-99AF-799833C81094}" dt="2022-02-18T09:40:46.530" v="618" actId="14100"/>
          <ac:picMkLst>
            <pc:docMk/>
            <pc:sldMk cId="3738748647" sldId="1374"/>
            <ac:picMk id="6" creationId="{1558B71D-EB46-43C8-8AAD-2C41B38FB29D}"/>
          </ac:picMkLst>
        </pc:picChg>
        <pc:picChg chg="add del">
          <ac:chgData name="Petříčková Zuzana" userId="1fd47075-5059-4c14-9baf-7f7627f72276" providerId="ADAL" clId="{E8EC5392-1D13-47A5-99AF-799833C81094}" dt="2022-02-18T09:35:15.241" v="445" actId="478"/>
          <ac:picMkLst>
            <pc:docMk/>
            <pc:sldMk cId="3738748647" sldId="1374"/>
            <ac:picMk id="1026" creationId="{23D198FC-EF47-4F42-9690-88A0F29940FD}"/>
          </ac:picMkLst>
        </pc:picChg>
        <pc:picChg chg="add del">
          <ac:chgData name="Petříčková Zuzana" userId="1fd47075-5059-4c14-9baf-7f7627f72276" providerId="ADAL" clId="{E8EC5392-1D13-47A5-99AF-799833C81094}" dt="2022-02-18T09:35:19.818" v="447" actId="478"/>
          <ac:picMkLst>
            <pc:docMk/>
            <pc:sldMk cId="3738748647" sldId="1374"/>
            <ac:picMk id="1027" creationId="{8C1ACD7D-FD62-4B68-A501-685AA015DE3B}"/>
          </ac:picMkLst>
        </pc:picChg>
      </pc:sldChg>
      <pc:sldChg chg="add del">
        <pc:chgData name="Petříčková Zuzana" userId="1fd47075-5059-4c14-9baf-7f7627f72276" providerId="ADAL" clId="{E8EC5392-1D13-47A5-99AF-799833C81094}" dt="2022-02-18T12:16:57.935" v="4034" actId="47"/>
        <pc:sldMkLst>
          <pc:docMk/>
          <pc:sldMk cId="2854766518" sldId="1375"/>
        </pc:sldMkLst>
      </pc:sldChg>
      <pc:sldChg chg="add del">
        <pc:chgData name="Petříčková Zuzana" userId="1fd47075-5059-4c14-9baf-7f7627f72276" providerId="ADAL" clId="{E8EC5392-1D13-47A5-99AF-799833C81094}" dt="2022-02-18T12:16:57.935" v="4034" actId="47"/>
        <pc:sldMkLst>
          <pc:docMk/>
          <pc:sldMk cId="4205410379" sldId="1377"/>
        </pc:sldMkLst>
      </pc:sldChg>
      <pc:sldChg chg="add del">
        <pc:chgData name="Petříčková Zuzana" userId="1fd47075-5059-4c14-9baf-7f7627f72276" providerId="ADAL" clId="{E8EC5392-1D13-47A5-99AF-799833C81094}" dt="2022-02-18T12:20:04.711" v="4076" actId="47"/>
        <pc:sldMkLst>
          <pc:docMk/>
          <pc:sldMk cId="4038094378" sldId="1378"/>
        </pc:sldMkLst>
      </pc:sldChg>
      <pc:sldChg chg="add del">
        <pc:chgData name="Petříčková Zuzana" userId="1fd47075-5059-4c14-9baf-7f7627f72276" providerId="ADAL" clId="{E8EC5392-1D13-47A5-99AF-799833C81094}" dt="2022-02-18T12:20:20.630" v="4080" actId="47"/>
        <pc:sldMkLst>
          <pc:docMk/>
          <pc:sldMk cId="1467725312" sldId="1379"/>
        </pc:sldMkLst>
      </pc:sldChg>
      <pc:sldChg chg="addSp delSp modSp add mod">
        <pc:chgData name="Petříčková Zuzana" userId="1fd47075-5059-4c14-9baf-7f7627f72276" providerId="ADAL" clId="{E8EC5392-1D13-47A5-99AF-799833C81094}" dt="2022-02-18T11:09:29.680" v="2386" actId="1076"/>
        <pc:sldMkLst>
          <pc:docMk/>
          <pc:sldMk cId="1410644531" sldId="1380"/>
        </pc:sldMkLst>
        <pc:spChg chg="mod">
          <ac:chgData name="Petříčková Zuzana" userId="1fd47075-5059-4c14-9baf-7f7627f72276" providerId="ADAL" clId="{E8EC5392-1D13-47A5-99AF-799833C81094}" dt="2022-02-18T10:52:15.471" v="2135" actId="20577"/>
          <ac:spMkLst>
            <pc:docMk/>
            <pc:sldMk cId="1410644531" sldId="1380"/>
            <ac:spMk id="2" creationId="{CF4084D3-8855-4763-9229-265250FF811B}"/>
          </ac:spMkLst>
        </pc:spChg>
        <pc:spChg chg="del">
          <ac:chgData name="Petříčková Zuzana" userId="1fd47075-5059-4c14-9baf-7f7627f72276" providerId="ADAL" clId="{E8EC5392-1D13-47A5-99AF-799833C81094}" dt="2022-02-18T11:04:27.127" v="2184" actId="478"/>
          <ac:spMkLst>
            <pc:docMk/>
            <pc:sldMk cId="1410644531" sldId="1380"/>
            <ac:spMk id="9" creationId="{05CBF725-6B17-49DE-B1D2-9CE2CABE851C}"/>
          </ac:spMkLst>
        </pc:spChg>
        <pc:spChg chg="del">
          <ac:chgData name="Petříčková Zuzana" userId="1fd47075-5059-4c14-9baf-7f7627f72276" providerId="ADAL" clId="{E8EC5392-1D13-47A5-99AF-799833C81094}" dt="2022-02-18T11:04:17.882" v="2183" actId="478"/>
          <ac:spMkLst>
            <pc:docMk/>
            <pc:sldMk cId="1410644531" sldId="1380"/>
            <ac:spMk id="11" creationId="{E8436759-041D-4DB6-BA57-0E542AB112E2}"/>
          </ac:spMkLst>
        </pc:spChg>
        <pc:spChg chg="mod">
          <ac:chgData name="Petříčková Zuzana" userId="1fd47075-5059-4c14-9baf-7f7627f72276" providerId="ADAL" clId="{E8EC5392-1D13-47A5-99AF-799833C81094}" dt="2022-02-18T11:05:07.256" v="2201" actId="1076"/>
          <ac:spMkLst>
            <pc:docMk/>
            <pc:sldMk cId="1410644531" sldId="1380"/>
            <ac:spMk id="12" creationId="{FFFA219C-B893-4E33-BC3A-6EAED114C27A}"/>
          </ac:spMkLst>
        </pc:spChg>
        <pc:graphicFrameChg chg="mod modGraphic">
          <ac:chgData name="Petříčková Zuzana" userId="1fd47075-5059-4c14-9baf-7f7627f72276" providerId="ADAL" clId="{E8EC5392-1D13-47A5-99AF-799833C81094}" dt="2022-02-18T11:09:29.680" v="2386" actId="1076"/>
          <ac:graphicFrameMkLst>
            <pc:docMk/>
            <pc:sldMk cId="1410644531" sldId="1380"/>
            <ac:graphicFrameMk id="13" creationId="{86491460-1BCA-47C8-84A2-0C23E30FB791}"/>
          </ac:graphicFrameMkLst>
        </pc:graphicFrameChg>
        <pc:picChg chg="del mod">
          <ac:chgData name="Petříčková Zuzana" userId="1fd47075-5059-4c14-9baf-7f7627f72276" providerId="ADAL" clId="{E8EC5392-1D13-47A5-99AF-799833C81094}" dt="2022-02-18T11:04:05.065" v="2180" actId="478"/>
          <ac:picMkLst>
            <pc:docMk/>
            <pc:sldMk cId="1410644531" sldId="1380"/>
            <ac:picMk id="8" creationId="{A85CAF15-6A54-4A77-BD6C-F27D671F3D77}"/>
          </ac:picMkLst>
        </pc:picChg>
        <pc:picChg chg="add mod">
          <ac:chgData name="Petříčková Zuzana" userId="1fd47075-5059-4c14-9baf-7f7627f72276" providerId="ADAL" clId="{E8EC5392-1D13-47A5-99AF-799833C81094}" dt="2022-02-18T11:05:03.873" v="2199" actId="1076"/>
          <ac:picMkLst>
            <pc:docMk/>
            <pc:sldMk cId="1410644531" sldId="1380"/>
            <ac:picMk id="10" creationId="{374306E0-A8CC-40FF-831F-A0C5579B52C3}"/>
          </ac:picMkLst>
        </pc:picChg>
        <pc:picChg chg="add mod">
          <ac:chgData name="Petříčková Zuzana" userId="1fd47075-5059-4c14-9baf-7f7627f72276" providerId="ADAL" clId="{E8EC5392-1D13-47A5-99AF-799833C81094}" dt="2022-02-18T11:06:41.790" v="2256" actId="1076"/>
          <ac:picMkLst>
            <pc:docMk/>
            <pc:sldMk cId="1410644531" sldId="1380"/>
            <ac:picMk id="14" creationId="{C5D05625-D08E-42A8-ADA9-08658526A731}"/>
          </ac:picMkLst>
        </pc:picChg>
        <pc:cxnChg chg="mod">
          <ac:chgData name="Petříčková Zuzana" userId="1fd47075-5059-4c14-9baf-7f7627f72276" providerId="ADAL" clId="{E8EC5392-1D13-47A5-99AF-799833C81094}" dt="2022-02-18T11:06:39.759" v="2255" actId="14100"/>
          <ac:cxnSpMkLst>
            <pc:docMk/>
            <pc:sldMk cId="1410644531" sldId="1380"/>
            <ac:cxnSpMk id="4" creationId="{75D4EE83-43A5-4326-8533-E94EEF9D34F0}"/>
          </ac:cxnSpMkLst>
        </pc:cxnChg>
      </pc:sldChg>
      <pc:sldChg chg="addSp delSp modSp new mod modClrScheme chgLayout">
        <pc:chgData name="Petříčková Zuzana" userId="1fd47075-5059-4c14-9baf-7f7627f72276" providerId="ADAL" clId="{E8EC5392-1D13-47A5-99AF-799833C81094}" dt="2022-02-18T11:08:20.345" v="2308" actId="1076"/>
        <pc:sldMkLst>
          <pc:docMk/>
          <pc:sldMk cId="1757203816" sldId="1381"/>
        </pc:sldMkLst>
        <pc:spChg chg="mod ord">
          <ac:chgData name="Petříčková Zuzana" userId="1fd47075-5059-4c14-9baf-7f7627f72276" providerId="ADAL" clId="{E8EC5392-1D13-47A5-99AF-799833C81094}" dt="2022-02-18T11:08:07.072" v="2302" actId="700"/>
          <ac:spMkLst>
            <pc:docMk/>
            <pc:sldMk cId="1757203816" sldId="1381"/>
            <ac:spMk id="2" creationId="{C13F7101-E939-48D6-AD61-0FB327B8564E}"/>
          </ac:spMkLst>
        </pc:spChg>
        <pc:spChg chg="mod ord">
          <ac:chgData name="Petříčková Zuzana" userId="1fd47075-5059-4c14-9baf-7f7627f72276" providerId="ADAL" clId="{E8EC5392-1D13-47A5-99AF-799833C81094}" dt="2022-02-18T11:08:07.072" v="2302" actId="700"/>
          <ac:spMkLst>
            <pc:docMk/>
            <pc:sldMk cId="1757203816" sldId="1381"/>
            <ac:spMk id="3" creationId="{A3C9CF31-6E41-484F-A55A-EC47FF8A5B8A}"/>
          </ac:spMkLst>
        </pc:spChg>
        <pc:spChg chg="del">
          <ac:chgData name="Petříčková Zuzana" userId="1fd47075-5059-4c14-9baf-7f7627f72276" providerId="ADAL" clId="{E8EC5392-1D13-47A5-99AF-799833C81094}" dt="2022-02-18T11:07:17.597" v="2265" actId="478"/>
          <ac:spMkLst>
            <pc:docMk/>
            <pc:sldMk cId="1757203816" sldId="1381"/>
            <ac:spMk id="4" creationId="{46156DC1-4942-4DD0-BC54-496AEBD3B753}"/>
          </ac:spMkLst>
        </pc:spChg>
        <pc:spChg chg="mod">
          <ac:chgData name="Petříčková Zuzana" userId="1fd47075-5059-4c14-9baf-7f7627f72276" providerId="ADAL" clId="{E8EC5392-1D13-47A5-99AF-799833C81094}" dt="2022-02-18T11:07:50.872" v="2297" actId="1076"/>
          <ac:spMkLst>
            <pc:docMk/>
            <pc:sldMk cId="1757203816" sldId="1381"/>
            <ac:spMk id="7" creationId="{0B9D0ED3-99CC-47DA-8F6A-499BD0CCCF3B}"/>
          </ac:spMkLst>
        </pc:spChg>
        <pc:spChg chg="mod">
          <ac:chgData name="Petříčková Zuzana" userId="1fd47075-5059-4c14-9baf-7f7627f72276" providerId="ADAL" clId="{E8EC5392-1D13-47A5-99AF-799833C81094}" dt="2022-02-18T11:07:17.780" v="2266"/>
          <ac:spMkLst>
            <pc:docMk/>
            <pc:sldMk cId="1757203816" sldId="1381"/>
            <ac:spMk id="8" creationId="{DE16D1AF-2D61-4094-88D5-0E9B80AACC22}"/>
          </ac:spMkLst>
        </pc:spChg>
        <pc:spChg chg="mod">
          <ac:chgData name="Petříčková Zuzana" userId="1fd47075-5059-4c14-9baf-7f7627f72276" providerId="ADAL" clId="{E8EC5392-1D13-47A5-99AF-799833C81094}" dt="2022-02-18T11:07:17.780" v="2266"/>
          <ac:spMkLst>
            <pc:docMk/>
            <pc:sldMk cId="1757203816" sldId="1381"/>
            <ac:spMk id="9" creationId="{C6F11984-3502-42E6-9249-A0989DA69992}"/>
          </ac:spMkLst>
        </pc:spChg>
        <pc:spChg chg="mod">
          <ac:chgData name="Petříčková Zuzana" userId="1fd47075-5059-4c14-9baf-7f7627f72276" providerId="ADAL" clId="{E8EC5392-1D13-47A5-99AF-799833C81094}" dt="2022-02-18T11:07:17.780" v="2266"/>
          <ac:spMkLst>
            <pc:docMk/>
            <pc:sldMk cId="1757203816" sldId="1381"/>
            <ac:spMk id="10" creationId="{0EE29948-BE97-458C-AA8C-127549FEFB5F}"/>
          </ac:spMkLst>
        </pc:spChg>
        <pc:spChg chg="mod">
          <ac:chgData name="Petříčková Zuzana" userId="1fd47075-5059-4c14-9baf-7f7627f72276" providerId="ADAL" clId="{E8EC5392-1D13-47A5-99AF-799833C81094}" dt="2022-02-18T11:07:40.792" v="2294" actId="14100"/>
          <ac:spMkLst>
            <pc:docMk/>
            <pc:sldMk cId="1757203816" sldId="1381"/>
            <ac:spMk id="11" creationId="{34456BE2-6BC7-4079-A765-AABD8B59DD24}"/>
          </ac:spMkLst>
        </pc:spChg>
        <pc:spChg chg="mod">
          <ac:chgData name="Petříčková Zuzana" userId="1fd47075-5059-4c14-9baf-7f7627f72276" providerId="ADAL" clId="{E8EC5392-1D13-47A5-99AF-799833C81094}" dt="2022-02-18T11:07:25.440" v="2269" actId="14100"/>
          <ac:spMkLst>
            <pc:docMk/>
            <pc:sldMk cId="1757203816" sldId="1381"/>
            <ac:spMk id="18" creationId="{56B8F9DE-FC8F-461C-88DC-AA6BE94E12C1}"/>
          </ac:spMkLst>
        </pc:spChg>
        <pc:spChg chg="add del mod ord">
          <ac:chgData name="Petříčková Zuzana" userId="1fd47075-5059-4c14-9baf-7f7627f72276" providerId="ADAL" clId="{E8EC5392-1D13-47A5-99AF-799833C81094}" dt="2022-02-18T11:08:07.072" v="2302" actId="700"/>
          <ac:spMkLst>
            <pc:docMk/>
            <pc:sldMk cId="1757203816" sldId="1381"/>
            <ac:spMk id="19" creationId="{76DDB8CC-5AC3-42E4-AFAB-618A82EE5DA6}"/>
          </ac:spMkLst>
        </pc:spChg>
        <pc:grpChg chg="add mod">
          <ac:chgData name="Petříčková Zuzana" userId="1fd47075-5059-4c14-9baf-7f7627f72276" providerId="ADAL" clId="{E8EC5392-1D13-47A5-99AF-799833C81094}" dt="2022-02-18T11:08:20.345" v="2308" actId="1076"/>
          <ac:grpSpMkLst>
            <pc:docMk/>
            <pc:sldMk cId="1757203816" sldId="1381"/>
            <ac:grpSpMk id="5" creationId="{44A599F4-C356-4E4A-B483-D538D00AD9FC}"/>
          </ac:grpSpMkLst>
        </pc:grpChg>
        <pc:picChg chg="mod">
          <ac:chgData name="Petříčková Zuzana" userId="1fd47075-5059-4c14-9baf-7f7627f72276" providerId="ADAL" clId="{E8EC5392-1D13-47A5-99AF-799833C81094}" dt="2022-02-18T11:07:36.408" v="2292" actId="14100"/>
          <ac:picMkLst>
            <pc:docMk/>
            <pc:sldMk cId="1757203816" sldId="1381"/>
            <ac:picMk id="6" creationId="{7581F812-C30C-48F0-819A-3284FEA54BEC}"/>
          </ac:picMkLst>
        </pc:picChg>
        <pc:picChg chg="mod">
          <ac:chgData name="Petříčková Zuzana" userId="1fd47075-5059-4c14-9baf-7f7627f72276" providerId="ADAL" clId="{E8EC5392-1D13-47A5-99AF-799833C81094}" dt="2022-02-18T11:07:17.780" v="2266"/>
          <ac:picMkLst>
            <pc:docMk/>
            <pc:sldMk cId="1757203816" sldId="1381"/>
            <ac:picMk id="17" creationId="{E0C203F8-8F8D-482F-883A-881CE8E53814}"/>
          </ac:picMkLst>
        </pc:picChg>
        <pc:cxnChg chg="mod">
          <ac:chgData name="Petříčková Zuzana" userId="1fd47075-5059-4c14-9baf-7f7627f72276" providerId="ADAL" clId="{E8EC5392-1D13-47A5-99AF-799833C81094}" dt="2022-02-18T11:07:48.280" v="2296" actId="1076"/>
          <ac:cxnSpMkLst>
            <pc:docMk/>
            <pc:sldMk cId="1757203816" sldId="1381"/>
            <ac:cxnSpMk id="12" creationId="{732B4782-7921-45B8-9B0F-14CFBFC8855C}"/>
          </ac:cxnSpMkLst>
        </pc:cxnChg>
        <pc:cxnChg chg="mod">
          <ac:chgData name="Petříčková Zuzana" userId="1fd47075-5059-4c14-9baf-7f7627f72276" providerId="ADAL" clId="{E8EC5392-1D13-47A5-99AF-799833C81094}" dt="2022-02-18T11:07:17.780" v="2266"/>
          <ac:cxnSpMkLst>
            <pc:docMk/>
            <pc:sldMk cId="1757203816" sldId="1381"/>
            <ac:cxnSpMk id="13" creationId="{0AAE7853-98F8-44CC-8065-D10FDF0BCFBE}"/>
          </ac:cxnSpMkLst>
        </pc:cxnChg>
        <pc:cxnChg chg="mod">
          <ac:chgData name="Petříčková Zuzana" userId="1fd47075-5059-4c14-9baf-7f7627f72276" providerId="ADAL" clId="{E8EC5392-1D13-47A5-99AF-799833C81094}" dt="2022-02-18T11:07:17.780" v="2266"/>
          <ac:cxnSpMkLst>
            <pc:docMk/>
            <pc:sldMk cId="1757203816" sldId="1381"/>
            <ac:cxnSpMk id="14" creationId="{C5EF4993-EBE7-4DC6-A55D-D83AF567F6F1}"/>
          </ac:cxnSpMkLst>
        </pc:cxnChg>
        <pc:cxnChg chg="mod">
          <ac:chgData name="Petříčková Zuzana" userId="1fd47075-5059-4c14-9baf-7f7627f72276" providerId="ADAL" clId="{E8EC5392-1D13-47A5-99AF-799833C81094}" dt="2022-02-18T11:07:17.780" v="2266"/>
          <ac:cxnSpMkLst>
            <pc:docMk/>
            <pc:sldMk cId="1757203816" sldId="1381"/>
            <ac:cxnSpMk id="15" creationId="{2CDD6819-33B1-4768-AA34-FCE2EC3A62CC}"/>
          </ac:cxnSpMkLst>
        </pc:cxnChg>
        <pc:cxnChg chg="mod">
          <ac:chgData name="Petříčková Zuzana" userId="1fd47075-5059-4c14-9baf-7f7627f72276" providerId="ADAL" clId="{E8EC5392-1D13-47A5-99AF-799833C81094}" dt="2022-02-18T11:07:17.780" v="2266"/>
          <ac:cxnSpMkLst>
            <pc:docMk/>
            <pc:sldMk cId="1757203816" sldId="1381"/>
            <ac:cxnSpMk id="16" creationId="{9A0C3C18-417E-4D24-AF9A-426E1C3D9C6A}"/>
          </ac:cxnSpMkLst>
        </pc:cxnChg>
      </pc:sldChg>
      <pc:sldChg chg="addSp delSp modSp new mod">
        <pc:chgData name="Petříčková Zuzana" userId="1fd47075-5059-4c14-9baf-7f7627f72276" providerId="ADAL" clId="{E8EC5392-1D13-47A5-99AF-799833C81094}" dt="2022-02-18T12:30:44.277" v="4426" actId="1076"/>
        <pc:sldMkLst>
          <pc:docMk/>
          <pc:sldMk cId="3482120136" sldId="1382"/>
        </pc:sldMkLst>
        <pc:spChg chg="del mod">
          <ac:chgData name="Petříčková Zuzana" userId="1fd47075-5059-4c14-9baf-7f7627f72276" providerId="ADAL" clId="{E8EC5392-1D13-47A5-99AF-799833C81094}" dt="2022-02-18T12:17:19.009" v="4041" actId="478"/>
          <ac:spMkLst>
            <pc:docMk/>
            <pc:sldMk cId="3482120136" sldId="1382"/>
            <ac:spMk id="3" creationId="{D6D6576F-B7F0-44AA-9CDD-80E1ED7866F1}"/>
          </ac:spMkLst>
        </pc:spChg>
        <pc:spChg chg="del">
          <ac:chgData name="Petříčková Zuzana" userId="1fd47075-5059-4c14-9baf-7f7627f72276" providerId="ADAL" clId="{E8EC5392-1D13-47A5-99AF-799833C81094}" dt="2022-02-18T12:14:44.572" v="4003" actId="478"/>
          <ac:spMkLst>
            <pc:docMk/>
            <pc:sldMk cId="3482120136" sldId="1382"/>
            <ac:spMk id="4" creationId="{49186C35-DD5B-496E-AE1D-ACF838A4A9CF}"/>
          </ac:spMkLst>
        </pc:spChg>
        <pc:spChg chg="add del mod">
          <ac:chgData name="Petříčková Zuzana" userId="1fd47075-5059-4c14-9baf-7f7627f72276" providerId="ADAL" clId="{E8EC5392-1D13-47A5-99AF-799833C81094}" dt="2022-02-18T12:17:31.313" v="4060" actId="478"/>
          <ac:spMkLst>
            <pc:docMk/>
            <pc:sldMk cId="3482120136" sldId="1382"/>
            <ac:spMk id="8" creationId="{DF015817-F2BE-4788-A658-58A5DF848262}"/>
          </ac:spMkLst>
        </pc:spChg>
        <pc:spChg chg="add del mod ord">
          <ac:chgData name="Petříčková Zuzana" userId="1fd47075-5059-4c14-9baf-7f7627f72276" providerId="ADAL" clId="{E8EC5392-1D13-47A5-99AF-799833C81094}" dt="2022-02-18T12:24:41.942" v="4254" actId="478"/>
          <ac:spMkLst>
            <pc:docMk/>
            <pc:sldMk cId="3482120136" sldId="1382"/>
            <ac:spMk id="11" creationId="{FAA95DF9-28C5-43C0-AF95-F348079F6CC6}"/>
          </ac:spMkLst>
        </pc:spChg>
        <pc:spChg chg="add mod">
          <ac:chgData name="Petříčková Zuzana" userId="1fd47075-5059-4c14-9baf-7f7627f72276" providerId="ADAL" clId="{E8EC5392-1D13-47A5-99AF-799833C81094}" dt="2022-02-18T12:30:13.423" v="4415" actId="1076"/>
          <ac:spMkLst>
            <pc:docMk/>
            <pc:sldMk cId="3482120136" sldId="1382"/>
            <ac:spMk id="14" creationId="{A066C3C7-B475-463A-9A09-AC93CA4F9D65}"/>
          </ac:spMkLst>
        </pc:spChg>
        <pc:spChg chg="add del mod">
          <ac:chgData name="Petříčková Zuzana" userId="1fd47075-5059-4c14-9baf-7f7627f72276" providerId="ADAL" clId="{E8EC5392-1D13-47A5-99AF-799833C81094}" dt="2022-02-18T12:25:01.254" v="4262" actId="478"/>
          <ac:spMkLst>
            <pc:docMk/>
            <pc:sldMk cId="3482120136" sldId="1382"/>
            <ac:spMk id="15" creationId="{820C544D-A93C-48DF-B52F-442F7476F740}"/>
          </ac:spMkLst>
        </pc:spChg>
        <pc:spChg chg="add del mod">
          <ac:chgData name="Petříčková Zuzana" userId="1fd47075-5059-4c14-9baf-7f7627f72276" providerId="ADAL" clId="{E8EC5392-1D13-47A5-99AF-799833C81094}" dt="2022-02-18T12:25:09.782" v="4266" actId="478"/>
          <ac:spMkLst>
            <pc:docMk/>
            <pc:sldMk cId="3482120136" sldId="1382"/>
            <ac:spMk id="16" creationId="{FDBD1C46-AFD9-4BBB-8130-01FE02892923}"/>
          </ac:spMkLst>
        </pc:spChg>
        <pc:spChg chg="add del mod">
          <ac:chgData name="Petříčková Zuzana" userId="1fd47075-5059-4c14-9baf-7f7627f72276" providerId="ADAL" clId="{E8EC5392-1D13-47A5-99AF-799833C81094}" dt="2022-02-18T12:24:43.977" v="4255" actId="478"/>
          <ac:spMkLst>
            <pc:docMk/>
            <pc:sldMk cId="3482120136" sldId="1382"/>
            <ac:spMk id="18" creationId="{919F46B3-6E1F-4968-8AEA-F0F3FB20C5FA}"/>
          </ac:spMkLst>
        </pc:spChg>
        <pc:spChg chg="add mod">
          <ac:chgData name="Petříčková Zuzana" userId="1fd47075-5059-4c14-9baf-7f7627f72276" providerId="ADAL" clId="{E8EC5392-1D13-47A5-99AF-799833C81094}" dt="2022-02-18T12:30:17.741" v="4417" actId="1076"/>
          <ac:spMkLst>
            <pc:docMk/>
            <pc:sldMk cId="3482120136" sldId="1382"/>
            <ac:spMk id="19" creationId="{98F53F6C-4FFD-45E6-81CA-B61A5C676AA2}"/>
          </ac:spMkLst>
        </pc:spChg>
        <pc:spChg chg="add mod">
          <ac:chgData name="Petříčková Zuzana" userId="1fd47075-5059-4c14-9baf-7f7627f72276" providerId="ADAL" clId="{E8EC5392-1D13-47A5-99AF-799833C81094}" dt="2022-02-18T12:30:26.159" v="4420" actId="1076"/>
          <ac:spMkLst>
            <pc:docMk/>
            <pc:sldMk cId="3482120136" sldId="1382"/>
            <ac:spMk id="20" creationId="{5E84025E-F30D-4C26-9667-8A9893D6DA22}"/>
          </ac:spMkLst>
        </pc:spChg>
        <pc:spChg chg="add del mod">
          <ac:chgData name="Petříčková Zuzana" userId="1fd47075-5059-4c14-9baf-7f7627f72276" providerId="ADAL" clId="{E8EC5392-1D13-47A5-99AF-799833C81094}" dt="2022-02-18T12:25:48.113" v="4277" actId="478"/>
          <ac:spMkLst>
            <pc:docMk/>
            <pc:sldMk cId="3482120136" sldId="1382"/>
            <ac:spMk id="21" creationId="{C8BFF29E-1A98-4F2B-8125-489225738ED0}"/>
          </ac:spMkLst>
        </pc:spChg>
        <pc:spChg chg="add mod">
          <ac:chgData name="Petříčková Zuzana" userId="1fd47075-5059-4c14-9baf-7f7627f72276" providerId="ADAL" clId="{E8EC5392-1D13-47A5-99AF-799833C81094}" dt="2022-02-18T12:30:34.206" v="4423" actId="1076"/>
          <ac:spMkLst>
            <pc:docMk/>
            <pc:sldMk cId="3482120136" sldId="1382"/>
            <ac:spMk id="22" creationId="{17787BB5-FCEF-4701-9FCF-E7F97303CC95}"/>
          </ac:spMkLst>
        </pc:spChg>
        <pc:spChg chg="add mod">
          <ac:chgData name="Petříčková Zuzana" userId="1fd47075-5059-4c14-9baf-7f7627f72276" providerId="ADAL" clId="{E8EC5392-1D13-47A5-99AF-799833C81094}" dt="2022-02-18T12:30:44.277" v="4426" actId="1076"/>
          <ac:spMkLst>
            <pc:docMk/>
            <pc:sldMk cId="3482120136" sldId="1382"/>
            <ac:spMk id="23" creationId="{96AAB93A-819C-41DC-A54B-CA8BE2CD2980}"/>
          </ac:spMkLst>
        </pc:spChg>
        <pc:spChg chg="add del mod">
          <ac:chgData name="Petříčková Zuzana" userId="1fd47075-5059-4c14-9baf-7f7627f72276" providerId="ADAL" clId="{E8EC5392-1D13-47A5-99AF-799833C81094}" dt="2022-02-18T12:29:19.155" v="4390" actId="478"/>
          <ac:spMkLst>
            <pc:docMk/>
            <pc:sldMk cId="3482120136" sldId="1382"/>
            <ac:spMk id="24" creationId="{10C0E91B-A148-4AF3-AA91-A45625B6AE99}"/>
          </ac:spMkLst>
        </pc:spChg>
        <pc:spChg chg="add mod">
          <ac:chgData name="Petříčková Zuzana" userId="1fd47075-5059-4c14-9baf-7f7627f72276" providerId="ADAL" clId="{E8EC5392-1D13-47A5-99AF-799833C81094}" dt="2022-02-18T12:30:21.774" v="4419" actId="1076"/>
          <ac:spMkLst>
            <pc:docMk/>
            <pc:sldMk cId="3482120136" sldId="1382"/>
            <ac:spMk id="25" creationId="{6AC96ECE-AF6B-4485-8944-F17A126AC361}"/>
          </ac:spMkLst>
        </pc:spChg>
        <pc:spChg chg="add mod">
          <ac:chgData name="Petříčková Zuzana" userId="1fd47075-5059-4c14-9baf-7f7627f72276" providerId="ADAL" clId="{E8EC5392-1D13-47A5-99AF-799833C81094}" dt="2022-02-18T12:30:32.206" v="4422" actId="1076"/>
          <ac:spMkLst>
            <pc:docMk/>
            <pc:sldMk cId="3482120136" sldId="1382"/>
            <ac:spMk id="26" creationId="{D3ECD269-F997-4A2B-ACA7-B3059D9C3385}"/>
          </ac:spMkLst>
        </pc:spChg>
        <pc:spChg chg="add mod">
          <ac:chgData name="Petříčková Zuzana" userId="1fd47075-5059-4c14-9baf-7f7627f72276" providerId="ADAL" clId="{E8EC5392-1D13-47A5-99AF-799833C81094}" dt="2022-02-18T12:30:38.151" v="4425" actId="1076"/>
          <ac:spMkLst>
            <pc:docMk/>
            <pc:sldMk cId="3482120136" sldId="1382"/>
            <ac:spMk id="27" creationId="{7D59F626-241A-4A21-AF3C-9E4248402A26}"/>
          </ac:spMkLst>
        </pc:spChg>
        <pc:spChg chg="add mod">
          <ac:chgData name="Petříčková Zuzana" userId="1fd47075-5059-4c14-9baf-7f7627f72276" providerId="ADAL" clId="{E8EC5392-1D13-47A5-99AF-799833C81094}" dt="2022-02-18T12:30:09.639" v="4414" actId="1076"/>
          <ac:spMkLst>
            <pc:docMk/>
            <pc:sldMk cId="3482120136" sldId="1382"/>
            <ac:spMk id="28" creationId="{B8532107-B52E-4449-972F-9BC08105DCE0}"/>
          </ac:spMkLst>
        </pc:spChg>
        <pc:picChg chg="add del mod">
          <ac:chgData name="Petříčková Zuzana" userId="1fd47075-5059-4c14-9baf-7f7627f72276" providerId="ADAL" clId="{E8EC5392-1D13-47A5-99AF-799833C81094}" dt="2022-02-18T12:13:21.998" v="3899" actId="478"/>
          <ac:picMkLst>
            <pc:docMk/>
            <pc:sldMk cId="3482120136" sldId="1382"/>
            <ac:picMk id="5" creationId="{56CF74FE-E1BD-4E64-BD17-80853A32B7D5}"/>
          </ac:picMkLst>
        </pc:picChg>
        <pc:picChg chg="add mod modCrop">
          <ac:chgData name="Petříčková Zuzana" userId="1fd47075-5059-4c14-9baf-7f7627f72276" providerId="ADAL" clId="{E8EC5392-1D13-47A5-99AF-799833C81094}" dt="2022-02-18T12:27:56.023" v="4354" actId="14100"/>
          <ac:picMkLst>
            <pc:docMk/>
            <pc:sldMk cId="3482120136" sldId="1382"/>
            <ac:picMk id="7" creationId="{B5F5F220-37A2-4EDE-A095-D49C18C42C1D}"/>
          </ac:picMkLst>
        </pc:picChg>
        <pc:picChg chg="add mod modCrop">
          <ac:chgData name="Petříčková Zuzana" userId="1fd47075-5059-4c14-9baf-7f7627f72276" providerId="ADAL" clId="{E8EC5392-1D13-47A5-99AF-799833C81094}" dt="2022-02-18T12:27:57.415" v="4355" actId="1076"/>
          <ac:picMkLst>
            <pc:docMk/>
            <pc:sldMk cId="3482120136" sldId="1382"/>
            <ac:picMk id="9" creationId="{F5212C6D-FD68-4300-9D61-930B9111CA55}"/>
          </ac:picMkLst>
        </pc:picChg>
        <pc:picChg chg="add mod modCrop">
          <ac:chgData name="Petříčková Zuzana" userId="1fd47075-5059-4c14-9baf-7f7627f72276" providerId="ADAL" clId="{E8EC5392-1D13-47A5-99AF-799833C81094}" dt="2022-02-18T12:27:52.046" v="4353" actId="14100"/>
          <ac:picMkLst>
            <pc:docMk/>
            <pc:sldMk cId="3482120136" sldId="1382"/>
            <ac:picMk id="12" creationId="{FF33AAA8-B1A6-48BC-A7EA-D5FA276BC21C}"/>
          </ac:picMkLst>
        </pc:picChg>
        <pc:picChg chg="add mod modCrop">
          <ac:chgData name="Petříčková Zuzana" userId="1fd47075-5059-4c14-9baf-7f7627f72276" providerId="ADAL" clId="{E8EC5392-1D13-47A5-99AF-799833C81094}" dt="2022-02-18T12:27:35.343" v="4348" actId="1076"/>
          <ac:picMkLst>
            <pc:docMk/>
            <pc:sldMk cId="3482120136" sldId="1382"/>
            <ac:picMk id="13" creationId="{6B7FE527-EFD3-4F01-9E77-176C6965910C}"/>
          </ac:picMkLst>
        </pc:picChg>
      </pc:sldChg>
      <pc:sldChg chg="new del">
        <pc:chgData name="Petříčková Zuzana" userId="1fd47075-5059-4c14-9baf-7f7627f72276" providerId="ADAL" clId="{E8EC5392-1D13-47A5-99AF-799833C81094}" dt="2022-02-18T12:30:51.867" v="4427" actId="47"/>
        <pc:sldMkLst>
          <pc:docMk/>
          <pc:sldMk cId="2602458252" sldId="1383"/>
        </pc:sldMkLst>
      </pc:sldChg>
      <pc:sldChg chg="new del">
        <pc:chgData name="Petříčková Zuzana" userId="1fd47075-5059-4c14-9baf-7f7627f72276" providerId="ADAL" clId="{E8EC5392-1D13-47A5-99AF-799833C81094}" dt="2022-02-18T12:28:06.203" v="4357" actId="47"/>
        <pc:sldMkLst>
          <pc:docMk/>
          <pc:sldMk cId="231130351" sldId="1384"/>
        </pc:sldMkLst>
      </pc:sldChg>
      <pc:sldMasterChg chg="addSldLayout delSldLayout">
        <pc:chgData name="Petříčková Zuzana" userId="1fd47075-5059-4c14-9baf-7f7627f72276" providerId="ADAL" clId="{E8EC5392-1D13-47A5-99AF-799833C81094}" dt="2022-02-18T13:04:51.714" v="4845" actId="47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E8EC5392-1D13-47A5-99AF-799833C81094}" dt="2022-02-18T13:04:51.714" v="4845" actId="47"/>
          <pc:sldLayoutMkLst>
            <pc:docMk/>
            <pc:sldMasterMk cId="0" sldId="2147483736"/>
            <pc:sldLayoutMk cId="0" sldId="2147483717"/>
          </pc:sldLayoutMkLst>
        </pc:sldLayoutChg>
        <pc:sldLayoutChg chg="add del">
          <pc:chgData name="Petříčková Zuzana" userId="1fd47075-5059-4c14-9baf-7f7627f72276" providerId="ADAL" clId="{E8EC5392-1D13-47A5-99AF-799833C81094}" dt="2022-02-18T13:03:46.424" v="4844" actId="47"/>
          <pc:sldLayoutMkLst>
            <pc:docMk/>
            <pc:sldMasterMk cId="0" sldId="2147483736"/>
            <pc:sldLayoutMk cId="0" sldId="2147483718"/>
          </pc:sldLayoutMkLst>
        </pc:sldLayoutChg>
      </pc:sldMasterChg>
    </pc:docChg>
  </pc:docChgLst>
  <pc:docChgLst>
    <pc:chgData name="Petříčková Zuzana" userId="1fd47075-5059-4c14-9baf-7f7627f72276" providerId="ADAL" clId="{BDCF8CD7-E488-441B-A6DC-6826AF5CD384}"/>
    <pc:docChg chg="modSld">
      <pc:chgData name="Petříčková Zuzana" userId="1fd47075-5059-4c14-9baf-7f7627f72276" providerId="ADAL" clId="{BDCF8CD7-E488-441B-A6DC-6826AF5CD384}" dt="2022-02-18T13:24:51.444" v="10" actId="20577"/>
      <pc:docMkLst>
        <pc:docMk/>
      </pc:docMkLst>
      <pc:sldChg chg="modSp mod">
        <pc:chgData name="Petříčková Zuzana" userId="1fd47075-5059-4c14-9baf-7f7627f72276" providerId="ADAL" clId="{BDCF8CD7-E488-441B-A6DC-6826AF5CD384}" dt="2022-02-18T13:24:51.444" v="10" actId="20577"/>
        <pc:sldMkLst>
          <pc:docMk/>
          <pc:sldMk cId="592017325" sldId="1364"/>
        </pc:sldMkLst>
        <pc:spChg chg="mod">
          <ac:chgData name="Petříčková Zuzana" userId="1fd47075-5059-4c14-9baf-7f7627f72276" providerId="ADAL" clId="{BDCF8CD7-E488-441B-A6DC-6826AF5CD384}" dt="2022-02-18T13:24:27.069" v="0" actId="255"/>
          <ac:spMkLst>
            <pc:docMk/>
            <pc:sldMk cId="592017325" sldId="1364"/>
            <ac:spMk id="3" creationId="{316C29F0-4E78-40DA-8B25-024C98E2ABCB}"/>
          </ac:spMkLst>
        </pc:spChg>
        <pc:spChg chg="mod">
          <ac:chgData name="Petříčková Zuzana" userId="1fd47075-5059-4c14-9baf-7f7627f72276" providerId="ADAL" clId="{BDCF8CD7-E488-441B-A6DC-6826AF5CD384}" dt="2022-02-18T13:24:51.444" v="10" actId="20577"/>
          <ac:spMkLst>
            <pc:docMk/>
            <pc:sldMk cId="592017325" sldId="1364"/>
            <ac:spMk id="4" creationId="{AD7940E3-A16A-40AE-9267-6B16472E5AA1}"/>
          </ac:spMkLst>
        </pc:spChg>
      </pc:sldChg>
    </pc:docChg>
  </pc:docChgLst>
  <pc:docChgLst>
    <pc:chgData name="Petříčková Zuzana" userId="1fd47075-5059-4c14-9baf-7f7627f72276" providerId="ADAL" clId="{22C8D6D5-FC8E-451F-890A-250AD1886DB8}"/>
    <pc:docChg chg="undo custSel addSld delSld modSld sldOrd modMainMaster">
      <pc:chgData name="Petříčková Zuzana" userId="1fd47075-5059-4c14-9baf-7f7627f72276" providerId="ADAL" clId="{22C8D6D5-FC8E-451F-890A-250AD1886DB8}" dt="2021-06-23T15:07:46.208" v="2434" actId="12"/>
      <pc:docMkLst>
        <pc:docMk/>
      </pc:docMkLst>
      <pc:sldChg chg="modSp mod">
        <pc:chgData name="Petříčková Zuzana" userId="1fd47075-5059-4c14-9baf-7f7627f72276" providerId="ADAL" clId="{22C8D6D5-FC8E-451F-890A-250AD1886DB8}" dt="2021-06-23T11:47:01.958" v="1072" actId="2711"/>
        <pc:sldMkLst>
          <pc:docMk/>
          <pc:sldMk cId="2556862919" sldId="277"/>
        </pc:sldMkLst>
        <pc:spChg chg="mod">
          <ac:chgData name="Petříčková Zuzana" userId="1fd47075-5059-4c14-9baf-7f7627f72276" providerId="ADAL" clId="{22C8D6D5-FC8E-451F-890A-250AD1886DB8}" dt="2021-06-23T11:47:01.958" v="1072" actId="2711"/>
          <ac:spMkLst>
            <pc:docMk/>
            <pc:sldMk cId="2556862919" sldId="277"/>
            <ac:spMk id="4" creationId="{1A57031F-A8F2-48E7-B216-8D04BF82A03E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7:07.956" v="1073" actId="2711"/>
        <pc:sldMkLst>
          <pc:docMk/>
          <pc:sldMk cId="3615446676" sldId="278"/>
        </pc:sldMkLst>
        <pc:spChg chg="mod">
          <ac:chgData name="Petříčková Zuzana" userId="1fd47075-5059-4c14-9baf-7f7627f72276" providerId="ADAL" clId="{22C8D6D5-FC8E-451F-890A-250AD1886DB8}" dt="2021-06-23T11:47:07.956" v="1073" actId="2711"/>
          <ac:spMkLst>
            <pc:docMk/>
            <pc:sldMk cId="3615446676" sldId="278"/>
            <ac:spMk id="4" creationId="{8AAB535B-519C-4F2E-A21A-C4390A6C3D63}"/>
          </ac:spMkLst>
        </pc:spChg>
      </pc:sldChg>
      <pc:sldChg chg="modSp mod">
        <pc:chgData name="Petříčková Zuzana" userId="1fd47075-5059-4c14-9baf-7f7627f72276" providerId="ADAL" clId="{22C8D6D5-FC8E-451F-890A-250AD1886DB8}" dt="2021-06-23T13:51:48.406" v="1459" actId="255"/>
        <pc:sldMkLst>
          <pc:docMk/>
          <pc:sldMk cId="863576854" sldId="329"/>
        </pc:sldMkLst>
        <pc:spChg chg="mod">
          <ac:chgData name="Petříčková Zuzana" userId="1fd47075-5059-4c14-9baf-7f7627f72276" providerId="ADAL" clId="{22C8D6D5-FC8E-451F-890A-250AD1886DB8}" dt="2021-06-23T11:47:15.725" v="1074" actId="2711"/>
          <ac:spMkLst>
            <pc:docMk/>
            <pc:sldMk cId="863576854" sldId="329"/>
            <ac:spMk id="4" creationId="{3CD9666C-B42D-44F5-973F-2F85DA2FD3B1}"/>
          </ac:spMkLst>
        </pc:spChg>
        <pc:graphicFrameChg chg="modGraphic">
          <ac:chgData name="Petříčková Zuzana" userId="1fd47075-5059-4c14-9baf-7f7627f72276" providerId="ADAL" clId="{22C8D6D5-FC8E-451F-890A-250AD1886DB8}" dt="2021-06-23T13:51:48.406" v="1459" actId="255"/>
          <ac:graphicFrameMkLst>
            <pc:docMk/>
            <pc:sldMk cId="863576854" sldId="329"/>
            <ac:graphicFrameMk id="8" creationId="{35EB78F0-D978-4403-8E5F-338128399455}"/>
          </ac:graphicFrameMkLst>
        </pc:graphicFrameChg>
      </pc:sldChg>
      <pc:sldChg chg="modSp mod">
        <pc:chgData name="Petříčková Zuzana" userId="1fd47075-5059-4c14-9baf-7f7627f72276" providerId="ADAL" clId="{22C8D6D5-FC8E-451F-890A-250AD1886DB8}" dt="2021-06-23T11:47:47.085" v="1082" actId="2711"/>
        <pc:sldMkLst>
          <pc:docMk/>
          <pc:sldMk cId="3352167978" sldId="332"/>
        </pc:sldMkLst>
        <pc:spChg chg="mod">
          <ac:chgData name="Petříčková Zuzana" userId="1fd47075-5059-4c14-9baf-7f7627f72276" providerId="ADAL" clId="{22C8D6D5-FC8E-451F-890A-250AD1886DB8}" dt="2021-06-23T11:47:47.085" v="1082" actId="2711"/>
          <ac:spMkLst>
            <pc:docMk/>
            <pc:sldMk cId="3352167978" sldId="332"/>
            <ac:spMk id="2" creationId="{00000000-0000-0000-0000-000000000000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0:53.638" v="1142" actId="2711"/>
        <pc:sldMkLst>
          <pc:docMk/>
          <pc:sldMk cId="3464329631" sldId="334"/>
        </pc:sldMkLst>
        <pc:spChg chg="mod">
          <ac:chgData name="Petříčková Zuzana" userId="1fd47075-5059-4c14-9baf-7f7627f72276" providerId="ADAL" clId="{22C8D6D5-FC8E-451F-890A-250AD1886DB8}" dt="2021-06-23T11:50:53.638" v="1142" actId="2711"/>
          <ac:spMkLst>
            <pc:docMk/>
            <pc:sldMk cId="3464329631" sldId="334"/>
            <ac:spMk id="5" creationId="{36203552-35BF-4FE8-8265-90B5097E64D2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1:09.841" v="1144" actId="1076"/>
        <pc:sldMkLst>
          <pc:docMk/>
          <pc:sldMk cId="364955150" sldId="337"/>
        </pc:sldMkLst>
        <pc:spChg chg="mod">
          <ac:chgData name="Petříčková Zuzana" userId="1fd47075-5059-4c14-9baf-7f7627f72276" providerId="ADAL" clId="{22C8D6D5-FC8E-451F-890A-250AD1886DB8}" dt="2021-06-23T11:51:09.841" v="1144" actId="1076"/>
          <ac:spMkLst>
            <pc:docMk/>
            <pc:sldMk cId="364955150" sldId="337"/>
            <ac:spMk id="6" creationId="{4E26E8E8-1091-4306-B350-BF8D9608AD15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1:25.378" v="1145" actId="2711"/>
        <pc:sldMkLst>
          <pc:docMk/>
          <pc:sldMk cId="4253512088" sldId="342"/>
        </pc:sldMkLst>
        <pc:spChg chg="mod">
          <ac:chgData name="Petříčková Zuzana" userId="1fd47075-5059-4c14-9baf-7f7627f72276" providerId="ADAL" clId="{22C8D6D5-FC8E-451F-890A-250AD1886DB8}" dt="2021-06-23T11:51:25.378" v="1145" actId="2711"/>
          <ac:spMkLst>
            <pc:docMk/>
            <pc:sldMk cId="4253512088" sldId="342"/>
            <ac:spMk id="6" creationId="{169F07D8-1784-4432-81C7-AA7D8B877D96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8:15.636" v="1087" actId="2711"/>
        <pc:sldMkLst>
          <pc:docMk/>
          <pc:sldMk cId="1748178846" sldId="344"/>
        </pc:sldMkLst>
        <pc:spChg chg="mod">
          <ac:chgData name="Petříčková Zuzana" userId="1fd47075-5059-4c14-9baf-7f7627f72276" providerId="ADAL" clId="{22C8D6D5-FC8E-451F-890A-250AD1886DB8}" dt="2021-06-23T11:48:15.636" v="1087" actId="2711"/>
          <ac:spMkLst>
            <pc:docMk/>
            <pc:sldMk cId="1748178846" sldId="344"/>
            <ac:spMk id="5" creationId="{901022B1-FBE8-48B3-9DD0-794760FCA2E7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8:21.171" v="1088" actId="2711"/>
        <pc:sldMkLst>
          <pc:docMk/>
          <pc:sldMk cId="2250882323" sldId="345"/>
        </pc:sldMkLst>
        <pc:spChg chg="mod">
          <ac:chgData name="Petříčková Zuzana" userId="1fd47075-5059-4c14-9baf-7f7627f72276" providerId="ADAL" clId="{22C8D6D5-FC8E-451F-890A-250AD1886DB8}" dt="2021-06-23T11:48:21.171" v="1088" actId="2711"/>
          <ac:spMkLst>
            <pc:docMk/>
            <pc:sldMk cId="2250882323" sldId="345"/>
            <ac:spMk id="4" creationId="{B8500ECB-2EA6-4A28-84B0-FE52F4AFFAD7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0:28.561" v="1139" actId="2711"/>
        <pc:sldMkLst>
          <pc:docMk/>
          <pc:sldMk cId="2436728289" sldId="347"/>
        </pc:sldMkLst>
        <pc:spChg chg="mod">
          <ac:chgData name="Petříčková Zuzana" userId="1fd47075-5059-4c14-9baf-7f7627f72276" providerId="ADAL" clId="{22C8D6D5-FC8E-451F-890A-250AD1886DB8}" dt="2021-06-23T11:50:28.561" v="1139" actId="2711"/>
          <ac:spMkLst>
            <pc:docMk/>
            <pc:sldMk cId="2436728289" sldId="347"/>
            <ac:spMk id="2" creationId="{00000000-0000-0000-0000-000000000000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0:00.980" v="1136" actId="20577"/>
        <pc:sldMkLst>
          <pc:docMk/>
          <pc:sldMk cId="3572310128" sldId="355"/>
        </pc:sldMkLst>
        <pc:spChg chg="mod">
          <ac:chgData name="Petříčková Zuzana" userId="1fd47075-5059-4c14-9baf-7f7627f72276" providerId="ADAL" clId="{22C8D6D5-FC8E-451F-890A-250AD1886DB8}" dt="2021-06-23T11:50:00.980" v="1136" actId="20577"/>
          <ac:spMkLst>
            <pc:docMk/>
            <pc:sldMk cId="3572310128" sldId="355"/>
            <ac:spMk id="8" creationId="{DDD87BCF-3339-4AC4-B303-17C2932D51F1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8:47.582" v="1112" actId="2711"/>
        <pc:sldMkLst>
          <pc:docMk/>
          <pc:sldMk cId="1190869660" sldId="358"/>
        </pc:sldMkLst>
        <pc:spChg chg="mod">
          <ac:chgData name="Petříčková Zuzana" userId="1fd47075-5059-4c14-9baf-7f7627f72276" providerId="ADAL" clId="{22C8D6D5-FC8E-451F-890A-250AD1886DB8}" dt="2021-06-23T11:48:47.582" v="1112" actId="2711"/>
          <ac:spMkLst>
            <pc:docMk/>
            <pc:sldMk cId="1190869660" sldId="358"/>
            <ac:spMk id="7" creationId="{1EAAB298-7498-4570-8056-5A30E255E4C3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0:10.451" v="1137" actId="2711"/>
        <pc:sldMkLst>
          <pc:docMk/>
          <pc:sldMk cId="3725722198" sldId="359"/>
        </pc:sldMkLst>
        <pc:spChg chg="mod">
          <ac:chgData name="Petříčková Zuzana" userId="1fd47075-5059-4c14-9baf-7f7627f72276" providerId="ADAL" clId="{22C8D6D5-FC8E-451F-890A-250AD1886DB8}" dt="2021-06-23T11:50:10.451" v="1137" actId="2711"/>
          <ac:spMkLst>
            <pc:docMk/>
            <pc:sldMk cId="3725722198" sldId="359"/>
            <ac:spMk id="4" creationId="{8A19094B-DF74-4C16-A549-DE10D5E7DA3E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0:17.995" v="1138" actId="2711"/>
        <pc:sldMkLst>
          <pc:docMk/>
          <pc:sldMk cId="1712385181" sldId="361"/>
        </pc:sldMkLst>
        <pc:spChg chg="mod">
          <ac:chgData name="Petříčková Zuzana" userId="1fd47075-5059-4c14-9baf-7f7627f72276" providerId="ADAL" clId="{22C8D6D5-FC8E-451F-890A-250AD1886DB8}" dt="2021-06-23T11:50:17.995" v="1138" actId="2711"/>
          <ac:spMkLst>
            <pc:docMk/>
            <pc:sldMk cId="1712385181" sldId="361"/>
            <ac:spMk id="5" creationId="{AC2F15B7-D7CE-4FF5-8A5C-3326A1EEDD96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6:53.687" v="1071" actId="2711"/>
        <pc:sldMkLst>
          <pc:docMk/>
          <pc:sldMk cId="2544753956" sldId="367"/>
        </pc:sldMkLst>
        <pc:spChg chg="mod">
          <ac:chgData name="Petříčková Zuzana" userId="1fd47075-5059-4c14-9baf-7f7627f72276" providerId="ADAL" clId="{22C8D6D5-FC8E-451F-890A-250AD1886DB8}" dt="2021-06-23T11:46:53.687" v="1071" actId="2711"/>
          <ac:spMkLst>
            <pc:docMk/>
            <pc:sldMk cId="2544753956" sldId="367"/>
            <ac:spMk id="5" creationId="{4654861B-D2E9-42C6-81EA-32D54E146FC9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8:08.436" v="1086" actId="2711"/>
        <pc:sldMkLst>
          <pc:docMk/>
          <pc:sldMk cId="3184108175" sldId="375"/>
        </pc:sldMkLst>
        <pc:spChg chg="mod">
          <ac:chgData name="Petříčková Zuzana" userId="1fd47075-5059-4c14-9baf-7f7627f72276" providerId="ADAL" clId="{22C8D6D5-FC8E-451F-890A-250AD1886DB8}" dt="2021-06-23T11:48:08.436" v="1086" actId="2711"/>
          <ac:spMkLst>
            <pc:docMk/>
            <pc:sldMk cId="3184108175" sldId="375"/>
            <ac:spMk id="6" creationId="{BA914ED2-E2FF-4A7A-91A1-AE5021C5EB42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8:02.063" v="1085" actId="2711"/>
        <pc:sldMkLst>
          <pc:docMk/>
          <pc:sldMk cId="370143466" sldId="376"/>
        </pc:sldMkLst>
        <pc:spChg chg="mod">
          <ac:chgData name="Petříčková Zuzana" userId="1fd47075-5059-4c14-9baf-7f7627f72276" providerId="ADAL" clId="{22C8D6D5-FC8E-451F-890A-250AD1886DB8}" dt="2021-06-23T11:48:02.063" v="1085" actId="2711"/>
          <ac:spMkLst>
            <pc:docMk/>
            <pc:sldMk cId="370143466" sldId="376"/>
            <ac:spMk id="5" creationId="{8C5117D3-D845-42E1-B61A-0DC7B0F74839}"/>
          </ac:spMkLst>
        </pc:spChg>
      </pc:sldChg>
      <pc:sldChg chg="addSp delSp modSp mod modClrScheme chgLayout">
        <pc:chgData name="Petříčková Zuzana" userId="1fd47075-5059-4c14-9baf-7f7627f72276" providerId="ADAL" clId="{22C8D6D5-FC8E-451F-890A-250AD1886DB8}" dt="2021-06-23T14:50:07.479" v="1991" actId="700"/>
        <pc:sldMkLst>
          <pc:docMk/>
          <pc:sldMk cId="1816742192" sldId="802"/>
        </pc:sldMkLst>
        <pc:spChg chg="mod ord">
          <ac:chgData name="Petříčková Zuzana" userId="1fd47075-5059-4c14-9baf-7f7627f72276" providerId="ADAL" clId="{22C8D6D5-FC8E-451F-890A-250AD1886DB8}" dt="2021-06-23T14:50:07.479" v="1991" actId="700"/>
          <ac:spMkLst>
            <pc:docMk/>
            <pc:sldMk cId="1816742192" sldId="802"/>
            <ac:spMk id="2" creationId="{00000000-0000-0000-0000-000000000000}"/>
          </ac:spMkLst>
        </pc:spChg>
        <pc:spChg chg="add del mod ord">
          <ac:chgData name="Petříčková Zuzana" userId="1fd47075-5059-4c14-9baf-7f7627f72276" providerId="ADAL" clId="{22C8D6D5-FC8E-451F-890A-250AD1886DB8}" dt="2021-06-23T14:50:07.479" v="1991" actId="700"/>
          <ac:spMkLst>
            <pc:docMk/>
            <pc:sldMk cId="1816742192" sldId="802"/>
            <ac:spMk id="3" creationId="{15FD39D3-324A-4119-8319-057695D257B7}"/>
          </ac:spMkLst>
        </pc:spChg>
        <pc:spChg chg="mod">
          <ac:chgData name="Petříčková Zuzana" userId="1fd47075-5059-4c14-9baf-7f7627f72276" providerId="ADAL" clId="{22C8D6D5-FC8E-451F-890A-250AD1886DB8}" dt="2021-06-23T09:27:06.450" v="211" actId="255"/>
          <ac:spMkLst>
            <pc:docMk/>
            <pc:sldMk cId="1816742192" sldId="802"/>
            <ac:spMk id="10" creationId="{FB7697C0-315A-4345-BBCF-47588BBEB4EC}"/>
          </ac:spMkLst>
        </pc:spChg>
        <pc:spChg chg="mod">
          <ac:chgData name="Petříčková Zuzana" userId="1fd47075-5059-4c14-9baf-7f7627f72276" providerId="ADAL" clId="{22C8D6D5-FC8E-451F-890A-250AD1886DB8}" dt="2021-06-23T09:27:15.621" v="213" actId="1076"/>
          <ac:spMkLst>
            <pc:docMk/>
            <pc:sldMk cId="1816742192" sldId="802"/>
            <ac:spMk id="11" creationId="{FB4D4DC5-DD8D-4FC5-8E22-6121D3CD599B}"/>
          </ac:spMkLst>
        </pc:spChg>
      </pc:sldChg>
      <pc:sldChg chg="addSp delSp modSp mod ord">
        <pc:chgData name="Petříčková Zuzana" userId="1fd47075-5059-4c14-9baf-7f7627f72276" providerId="ADAL" clId="{22C8D6D5-FC8E-451F-890A-250AD1886DB8}" dt="2021-06-23T14:57:32.315" v="2088"/>
        <pc:sldMkLst>
          <pc:docMk/>
          <pc:sldMk cId="2124109709" sldId="814"/>
        </pc:sldMkLst>
        <pc:spChg chg="mod">
          <ac:chgData name="Petříčková Zuzana" userId="1fd47075-5059-4c14-9baf-7f7627f72276" providerId="ADAL" clId="{22C8D6D5-FC8E-451F-890A-250AD1886DB8}" dt="2021-06-23T10:24:42.271" v="568" actId="2711"/>
          <ac:spMkLst>
            <pc:docMk/>
            <pc:sldMk cId="2124109709" sldId="814"/>
            <ac:spMk id="2" creationId="{00000000-0000-0000-0000-000000000000}"/>
          </ac:spMkLst>
        </pc:spChg>
        <pc:picChg chg="del">
          <ac:chgData name="Petříčková Zuzana" userId="1fd47075-5059-4c14-9baf-7f7627f72276" providerId="ADAL" clId="{22C8D6D5-FC8E-451F-890A-250AD1886DB8}" dt="2021-06-23T10:24:30.894" v="549" actId="478"/>
          <ac:picMkLst>
            <pc:docMk/>
            <pc:sldMk cId="2124109709" sldId="814"/>
            <ac:picMk id="7" creationId="{A0A3ED12-ACE2-4C51-9069-A7B3AE9FD06E}"/>
          </ac:picMkLst>
        </pc:picChg>
        <pc:picChg chg="add mod">
          <ac:chgData name="Petříčková Zuzana" userId="1fd47075-5059-4c14-9baf-7f7627f72276" providerId="ADAL" clId="{22C8D6D5-FC8E-451F-890A-250AD1886DB8}" dt="2021-06-23T10:24:32.611" v="550" actId="1076"/>
          <ac:picMkLst>
            <pc:docMk/>
            <pc:sldMk cId="2124109709" sldId="814"/>
            <ac:picMk id="8" creationId="{EDD4CEAE-9FC4-4B32-A4C2-F8B79727BD0D}"/>
          </ac:picMkLst>
        </pc:picChg>
      </pc:sldChg>
      <pc:sldChg chg="addSp delSp modSp mod modClrScheme chgLayout">
        <pc:chgData name="Petříčková Zuzana" userId="1fd47075-5059-4c14-9baf-7f7627f72276" providerId="ADAL" clId="{22C8D6D5-FC8E-451F-890A-250AD1886DB8}" dt="2021-06-23T14:55:51.551" v="2077" actId="1076"/>
        <pc:sldMkLst>
          <pc:docMk/>
          <pc:sldMk cId="212643374" sldId="861"/>
        </pc:sldMkLst>
        <pc:spChg chg="mod ord">
          <ac:chgData name="Petříčková Zuzana" userId="1fd47075-5059-4c14-9baf-7f7627f72276" providerId="ADAL" clId="{22C8D6D5-FC8E-451F-890A-250AD1886DB8}" dt="2021-06-23T14:55:35.470" v="2070" actId="20577"/>
          <ac:spMkLst>
            <pc:docMk/>
            <pc:sldMk cId="212643374" sldId="861"/>
            <ac:spMk id="2" creationId="{CF4084D3-8855-4763-9229-265250FF811B}"/>
          </ac:spMkLst>
        </pc:spChg>
        <pc:spChg chg="add del mod ord">
          <ac:chgData name="Petříčková Zuzana" userId="1fd47075-5059-4c14-9baf-7f7627f72276" providerId="ADAL" clId="{22C8D6D5-FC8E-451F-890A-250AD1886DB8}" dt="2021-06-23T14:53:58.710" v="2025" actId="700"/>
          <ac:spMkLst>
            <pc:docMk/>
            <pc:sldMk cId="212643374" sldId="861"/>
            <ac:spMk id="3" creationId="{81B776D1-A3FC-477D-8855-2EC119F3D564}"/>
          </ac:spMkLst>
        </pc:spChg>
        <pc:spChg chg="add del mod ord">
          <ac:chgData name="Petříčková Zuzana" userId="1fd47075-5059-4c14-9baf-7f7627f72276" providerId="ADAL" clId="{22C8D6D5-FC8E-451F-890A-250AD1886DB8}" dt="2021-06-23T14:55:38.305" v="2071" actId="478"/>
          <ac:spMkLst>
            <pc:docMk/>
            <pc:sldMk cId="212643374" sldId="861"/>
            <ac:spMk id="4" creationId="{9E189CCF-B85F-44A8-974A-70D96D8C5319}"/>
          </ac:spMkLst>
        </pc:spChg>
        <pc:spChg chg="mod">
          <ac:chgData name="Petříčková Zuzana" userId="1fd47075-5059-4c14-9baf-7f7627f72276" providerId="ADAL" clId="{22C8D6D5-FC8E-451F-890A-250AD1886DB8}" dt="2021-06-23T14:55:43.974" v="2074" actId="1076"/>
          <ac:spMkLst>
            <pc:docMk/>
            <pc:sldMk cId="212643374" sldId="861"/>
            <ac:spMk id="6" creationId="{82A4A577-B9FB-40E8-B4B6-9DD5979E547A}"/>
          </ac:spMkLst>
        </pc:spChg>
        <pc:spChg chg="mod">
          <ac:chgData name="Petříčková Zuzana" userId="1fd47075-5059-4c14-9baf-7f7627f72276" providerId="ADAL" clId="{22C8D6D5-FC8E-451F-890A-250AD1886DB8}" dt="2021-06-23T14:55:51.551" v="2077" actId="1076"/>
          <ac:spMkLst>
            <pc:docMk/>
            <pc:sldMk cId="212643374" sldId="861"/>
            <ac:spMk id="9" creationId="{05CBF725-6B17-49DE-B1D2-9CE2CABE851C}"/>
          </ac:spMkLst>
        </pc:spChg>
        <pc:picChg chg="mod">
          <ac:chgData name="Petříčková Zuzana" userId="1fd47075-5059-4c14-9baf-7f7627f72276" providerId="ADAL" clId="{22C8D6D5-FC8E-451F-890A-250AD1886DB8}" dt="2021-06-23T14:55:46.582" v="2076" actId="1076"/>
          <ac:picMkLst>
            <pc:docMk/>
            <pc:sldMk cId="212643374" sldId="861"/>
            <ac:picMk id="8" creationId="{A85CAF15-6A54-4A77-BD6C-F27D671F3D77}"/>
          </ac:picMkLst>
        </pc:picChg>
      </pc:sldChg>
      <pc:sldChg chg="addSp delSp modSp mod modClrScheme chgLayout">
        <pc:chgData name="Petříčková Zuzana" userId="1fd47075-5059-4c14-9baf-7f7627f72276" providerId="ADAL" clId="{22C8D6D5-FC8E-451F-890A-250AD1886DB8}" dt="2021-06-23T14:49:53.263" v="1987" actId="207"/>
        <pc:sldMkLst>
          <pc:docMk/>
          <pc:sldMk cId="105868957" sldId="872"/>
        </pc:sldMkLst>
        <pc:spChg chg="mod ord">
          <ac:chgData name="Petříčková Zuzana" userId="1fd47075-5059-4c14-9baf-7f7627f72276" providerId="ADAL" clId="{22C8D6D5-FC8E-451F-890A-250AD1886DB8}" dt="2021-06-23T14:45:10.608" v="1981" actId="1076"/>
          <ac:spMkLst>
            <pc:docMk/>
            <pc:sldMk cId="105868957" sldId="872"/>
            <ac:spMk id="2" creationId="{CF4084D3-8855-4763-9229-265250FF811B}"/>
          </ac:spMkLst>
        </pc:spChg>
        <pc:spChg chg="del mod">
          <ac:chgData name="Petříčková Zuzana" userId="1fd47075-5059-4c14-9baf-7f7627f72276" providerId="ADAL" clId="{22C8D6D5-FC8E-451F-890A-250AD1886DB8}" dt="2021-06-23T14:43:07.810" v="1796" actId="478"/>
          <ac:spMkLst>
            <pc:docMk/>
            <pc:sldMk cId="105868957" sldId="872"/>
            <ac:spMk id="5" creationId="{C0083908-8C79-4EF7-B8CD-F3FDCFB6D3EE}"/>
          </ac:spMkLst>
        </pc:spChg>
        <pc:spChg chg="add del mod ord">
          <ac:chgData name="Petříčková Zuzana" userId="1fd47075-5059-4c14-9baf-7f7627f72276" providerId="ADAL" clId="{22C8D6D5-FC8E-451F-890A-250AD1886DB8}" dt="2021-06-23T14:45:15.500" v="1983" actId="478"/>
          <ac:spMkLst>
            <pc:docMk/>
            <pc:sldMk cId="105868957" sldId="872"/>
            <ac:spMk id="7" creationId="{BA63F9B9-E5CB-422F-A031-6252687DEADB}"/>
          </ac:spMkLst>
        </pc:spChg>
        <pc:spChg chg="add mod">
          <ac:chgData name="Petříčková Zuzana" userId="1fd47075-5059-4c14-9baf-7f7627f72276" providerId="ADAL" clId="{22C8D6D5-FC8E-451F-890A-250AD1886DB8}" dt="2021-06-23T14:44:45.142" v="1976" actId="20577"/>
          <ac:spMkLst>
            <pc:docMk/>
            <pc:sldMk cId="105868957" sldId="872"/>
            <ac:spMk id="9" creationId="{26FB9DF0-6B27-4A8F-9717-7E4EF74CE75B}"/>
          </ac:spMkLst>
        </pc:spChg>
        <pc:spChg chg="add mod">
          <ac:chgData name="Petříčková Zuzana" userId="1fd47075-5059-4c14-9baf-7f7627f72276" providerId="ADAL" clId="{22C8D6D5-FC8E-451F-890A-250AD1886DB8}" dt="2021-06-23T14:49:53.263" v="1987" actId="207"/>
          <ac:spMkLst>
            <pc:docMk/>
            <pc:sldMk cId="105868957" sldId="872"/>
            <ac:spMk id="10" creationId="{D225A714-664F-4F08-905A-825E18CF987C}"/>
          </ac:spMkLst>
        </pc:spChg>
        <pc:picChg chg="add mod modCrop">
          <ac:chgData name="Petříčková Zuzana" userId="1fd47075-5059-4c14-9baf-7f7627f72276" providerId="ADAL" clId="{22C8D6D5-FC8E-451F-890A-250AD1886DB8}" dt="2021-06-23T14:45:19.768" v="1985" actId="1076"/>
          <ac:picMkLst>
            <pc:docMk/>
            <pc:sldMk cId="105868957" sldId="872"/>
            <ac:picMk id="4" creationId="{5A84A9B2-09EA-4D44-82D2-AC7035B5C2F8}"/>
          </ac:picMkLst>
        </pc:picChg>
        <pc:picChg chg="del">
          <ac:chgData name="Petříčková Zuzana" userId="1fd47075-5059-4c14-9baf-7f7627f72276" providerId="ADAL" clId="{22C8D6D5-FC8E-451F-890A-250AD1886DB8}" dt="2021-06-23T14:42:42.180" v="1752" actId="478"/>
          <ac:picMkLst>
            <pc:docMk/>
            <pc:sldMk cId="105868957" sldId="872"/>
            <ac:picMk id="8" creationId="{FB03DCB0-0C94-4547-8D77-3777BDCF0960}"/>
          </ac:picMkLst>
        </pc:picChg>
      </pc:sldChg>
      <pc:sldChg chg="modSp mod">
        <pc:chgData name="Petříčková Zuzana" userId="1fd47075-5059-4c14-9baf-7f7627f72276" providerId="ADAL" clId="{22C8D6D5-FC8E-451F-890A-250AD1886DB8}" dt="2021-06-23T11:50:40.880" v="1140" actId="2711"/>
        <pc:sldMkLst>
          <pc:docMk/>
          <pc:sldMk cId="3986912814" sldId="881"/>
        </pc:sldMkLst>
        <pc:spChg chg="mod">
          <ac:chgData name="Petříčková Zuzana" userId="1fd47075-5059-4c14-9baf-7f7627f72276" providerId="ADAL" clId="{22C8D6D5-FC8E-451F-890A-250AD1886DB8}" dt="2021-06-23T11:50:40.880" v="1140" actId="2711"/>
          <ac:spMkLst>
            <pc:docMk/>
            <pc:sldMk cId="3986912814" sldId="881"/>
            <ac:spMk id="2" creationId="{05885A78-1FA0-48A3-99FC-C193923439F2}"/>
          </ac:spMkLst>
        </pc:spChg>
      </pc:sldChg>
      <pc:sldChg chg="addSp delSp modSp mod">
        <pc:chgData name="Petříčková Zuzana" userId="1fd47075-5059-4c14-9baf-7f7627f72276" providerId="ADAL" clId="{22C8D6D5-FC8E-451F-890A-250AD1886DB8}" dt="2021-06-23T14:56:48.700" v="2082" actId="1076"/>
        <pc:sldMkLst>
          <pc:docMk/>
          <pc:sldMk cId="1807566587" sldId="921"/>
        </pc:sldMkLst>
        <pc:spChg chg="mod">
          <ac:chgData name="Petříčková Zuzana" userId="1fd47075-5059-4c14-9baf-7f7627f72276" providerId="ADAL" clId="{22C8D6D5-FC8E-451F-890A-250AD1886DB8}" dt="2021-06-23T09:29:28.103" v="270" actId="20577"/>
          <ac:spMkLst>
            <pc:docMk/>
            <pc:sldMk cId="1807566587" sldId="921"/>
            <ac:spMk id="2" creationId="{2812D658-609B-4C03-ADD3-B93C0E29AFE1}"/>
          </ac:spMkLst>
        </pc:spChg>
        <pc:spChg chg="mod">
          <ac:chgData name="Petříčková Zuzana" userId="1fd47075-5059-4c14-9baf-7f7627f72276" providerId="ADAL" clId="{22C8D6D5-FC8E-451F-890A-250AD1886DB8}" dt="2021-06-23T13:22:02.463" v="1197" actId="1076"/>
          <ac:spMkLst>
            <pc:docMk/>
            <pc:sldMk cId="1807566587" sldId="921"/>
            <ac:spMk id="6" creationId="{273361EC-A9F2-4C7A-91B1-1CF969534461}"/>
          </ac:spMkLst>
        </pc:spChg>
        <pc:spChg chg="mod">
          <ac:chgData name="Petříčková Zuzana" userId="1fd47075-5059-4c14-9baf-7f7627f72276" providerId="ADAL" clId="{22C8D6D5-FC8E-451F-890A-250AD1886DB8}" dt="2021-06-23T09:34:34.481" v="339" actId="1076"/>
          <ac:spMkLst>
            <pc:docMk/>
            <pc:sldMk cId="1807566587" sldId="921"/>
            <ac:spMk id="9" creationId="{6AD385F6-88DA-4262-B943-C48B3C0C5F9F}"/>
          </ac:spMkLst>
        </pc:spChg>
        <pc:spChg chg="del mod">
          <ac:chgData name="Petříčková Zuzana" userId="1fd47075-5059-4c14-9baf-7f7627f72276" providerId="ADAL" clId="{22C8D6D5-FC8E-451F-890A-250AD1886DB8}" dt="2021-06-23T14:56:46.004" v="2080" actId="478"/>
          <ac:spMkLst>
            <pc:docMk/>
            <pc:sldMk cId="1807566587" sldId="921"/>
            <ac:spMk id="15" creationId="{23110460-9342-45A0-86CE-EC92ED399CB5}"/>
          </ac:spMkLst>
        </pc:spChg>
        <pc:spChg chg="mod">
          <ac:chgData name="Petříčková Zuzana" userId="1fd47075-5059-4c14-9baf-7f7627f72276" providerId="ADAL" clId="{22C8D6D5-FC8E-451F-890A-250AD1886DB8}" dt="2021-06-23T09:34:54.919" v="345" actId="1076"/>
          <ac:spMkLst>
            <pc:docMk/>
            <pc:sldMk cId="1807566587" sldId="921"/>
            <ac:spMk id="38" creationId="{F1797C5C-9941-4E6C-B870-15EB99A098AC}"/>
          </ac:spMkLst>
        </pc:spChg>
        <pc:spChg chg="mod">
          <ac:chgData name="Petříčková Zuzana" userId="1fd47075-5059-4c14-9baf-7f7627f72276" providerId="ADAL" clId="{22C8D6D5-FC8E-451F-890A-250AD1886DB8}" dt="2021-06-23T09:33:00.685" v="316" actId="255"/>
          <ac:spMkLst>
            <pc:docMk/>
            <pc:sldMk cId="1807566587" sldId="921"/>
            <ac:spMk id="39" creationId="{F1797C5C-9941-4E6C-B870-15EB99A098AC}"/>
          </ac:spMkLst>
        </pc:spChg>
        <pc:grpChg chg="del mod">
          <ac:chgData name="Petříčková Zuzana" userId="1fd47075-5059-4c14-9baf-7f7627f72276" providerId="ADAL" clId="{22C8D6D5-FC8E-451F-890A-250AD1886DB8}" dt="2021-06-23T14:56:44.199" v="2079" actId="478"/>
          <ac:grpSpMkLst>
            <pc:docMk/>
            <pc:sldMk cId="1807566587" sldId="921"/>
            <ac:grpSpMk id="21506" creationId="{00000000-0000-0000-0000-000000000000}"/>
          </ac:grpSpMkLst>
        </pc:grpChg>
        <pc:picChg chg="add mod">
          <ac:chgData name="Petříčková Zuzana" userId="1fd47075-5059-4c14-9baf-7f7627f72276" providerId="ADAL" clId="{22C8D6D5-FC8E-451F-890A-250AD1886DB8}" dt="2021-06-23T14:56:48.700" v="2082" actId="1076"/>
          <ac:picMkLst>
            <pc:docMk/>
            <pc:sldMk cId="1807566587" sldId="921"/>
            <ac:picMk id="4" creationId="{07BD0235-F323-468D-9ED8-EC1C72EAC1D6}"/>
          </ac:picMkLst>
        </pc:picChg>
        <pc:picChg chg="del mod">
          <ac:chgData name="Petříčková Zuzana" userId="1fd47075-5059-4c14-9baf-7f7627f72276" providerId="ADAL" clId="{22C8D6D5-FC8E-451F-890A-250AD1886DB8}" dt="2021-06-23T14:56:42.087" v="2078" actId="478"/>
          <ac:picMkLst>
            <pc:docMk/>
            <pc:sldMk cId="1807566587" sldId="921"/>
            <ac:picMk id="5" creationId="{02C8FDEE-5540-4E00-A359-699FF70C2655}"/>
          </ac:picMkLst>
        </pc:picChg>
        <pc:picChg chg="del">
          <ac:chgData name="Petříčková Zuzana" userId="1fd47075-5059-4c14-9baf-7f7627f72276" providerId="ADAL" clId="{22C8D6D5-FC8E-451F-890A-250AD1886DB8}" dt="2021-06-23T09:29:40.640" v="272" actId="478"/>
          <ac:picMkLst>
            <pc:docMk/>
            <pc:sldMk cId="1807566587" sldId="921"/>
            <ac:picMk id="18" creationId="{AEBD79FE-EAE9-401C-819C-5F7F18355AFB}"/>
          </ac:picMkLst>
        </pc:picChg>
        <pc:cxnChg chg="mod">
          <ac:chgData name="Petříčková Zuzana" userId="1fd47075-5059-4c14-9baf-7f7627f72276" providerId="ADAL" clId="{22C8D6D5-FC8E-451F-890A-250AD1886DB8}" dt="2021-06-23T09:32:00.350" v="299" actId="14100"/>
          <ac:cxnSpMkLst>
            <pc:docMk/>
            <pc:sldMk cId="1807566587" sldId="921"/>
            <ac:cxnSpMk id="43" creationId="{3CCCC3B8-B0A7-4278-9045-CF1359304FF5}"/>
          </ac:cxnSpMkLst>
        </pc:cxnChg>
        <pc:cxnChg chg="mod">
          <ac:chgData name="Petříčková Zuzana" userId="1fd47075-5059-4c14-9baf-7f7627f72276" providerId="ADAL" clId="{22C8D6D5-FC8E-451F-890A-250AD1886DB8}" dt="2021-06-23T09:34:53.286" v="344" actId="14100"/>
          <ac:cxnSpMkLst>
            <pc:docMk/>
            <pc:sldMk cId="1807566587" sldId="921"/>
            <ac:cxnSpMk id="46" creationId="{3CCCC3B8-B0A7-4278-9045-CF1359304FF5}"/>
          </ac:cxnSpMkLst>
        </pc:cxnChg>
        <pc:cxnChg chg="mod">
          <ac:chgData name="Petříčková Zuzana" userId="1fd47075-5059-4c14-9baf-7f7627f72276" providerId="ADAL" clId="{22C8D6D5-FC8E-451F-890A-250AD1886DB8}" dt="2021-06-23T09:34:44.551" v="342" actId="14100"/>
          <ac:cxnSpMkLst>
            <pc:docMk/>
            <pc:sldMk cId="1807566587" sldId="921"/>
            <ac:cxnSpMk id="49" creationId="{3CCCC3B8-B0A7-4278-9045-CF1359304FF5}"/>
          </ac:cxnSpMkLst>
        </pc:cxnChg>
        <pc:cxnChg chg="mod">
          <ac:chgData name="Petříčková Zuzana" userId="1fd47075-5059-4c14-9baf-7f7627f72276" providerId="ADAL" clId="{22C8D6D5-FC8E-451F-890A-250AD1886DB8}" dt="2021-06-23T09:34:30.457" v="338" actId="1076"/>
          <ac:cxnSpMkLst>
            <pc:docMk/>
            <pc:sldMk cId="1807566587" sldId="921"/>
            <ac:cxnSpMk id="52" creationId="{3CCCC3B8-B0A7-4278-9045-CF1359304FF5}"/>
          </ac:cxnSpMkLst>
        </pc:cxnChg>
        <pc:cxnChg chg="mod">
          <ac:chgData name="Petříčková Zuzana" userId="1fd47075-5059-4c14-9baf-7f7627f72276" providerId="ADAL" clId="{22C8D6D5-FC8E-451F-890A-250AD1886DB8}" dt="2021-06-23T09:31:09.158" v="291" actId="14100"/>
          <ac:cxnSpMkLst>
            <pc:docMk/>
            <pc:sldMk cId="1807566587" sldId="921"/>
            <ac:cxnSpMk id="55" creationId="{3CCCC3B8-B0A7-4278-9045-CF1359304FF5}"/>
          </ac:cxnSpMkLst>
        </pc:cxnChg>
      </pc:sldChg>
      <pc:sldChg chg="modSp mod">
        <pc:chgData name="Petříčková Zuzana" userId="1fd47075-5059-4c14-9baf-7f7627f72276" providerId="ADAL" clId="{22C8D6D5-FC8E-451F-890A-250AD1886DB8}" dt="2021-06-23T09:28:58.820" v="249" actId="2711"/>
        <pc:sldMkLst>
          <pc:docMk/>
          <pc:sldMk cId="2803420300" sldId="922"/>
        </pc:sldMkLst>
        <pc:spChg chg="mod">
          <ac:chgData name="Petříčková Zuzana" userId="1fd47075-5059-4c14-9baf-7f7627f72276" providerId="ADAL" clId="{22C8D6D5-FC8E-451F-890A-250AD1886DB8}" dt="2021-06-23T09:28:58.820" v="249" actId="2711"/>
          <ac:spMkLst>
            <pc:docMk/>
            <pc:sldMk cId="2803420300" sldId="922"/>
            <ac:spMk id="2" creationId="{00000000-0000-0000-0000-000000000000}"/>
          </ac:spMkLst>
        </pc:spChg>
      </pc:sldChg>
      <pc:sldChg chg="modSp add mod">
        <pc:chgData name="Petříčková Zuzana" userId="1fd47075-5059-4c14-9baf-7f7627f72276" providerId="ADAL" clId="{22C8D6D5-FC8E-451F-890A-250AD1886DB8}" dt="2021-06-23T11:53:23.436" v="1160" actId="2711"/>
        <pc:sldMkLst>
          <pc:docMk/>
          <pc:sldMk cId="3595207230" sldId="924"/>
        </pc:sldMkLst>
        <pc:spChg chg="mod">
          <ac:chgData name="Petříčková Zuzana" userId="1fd47075-5059-4c14-9baf-7f7627f72276" providerId="ADAL" clId="{22C8D6D5-FC8E-451F-890A-250AD1886DB8}" dt="2021-06-23T11:53:15.528" v="1158" actId="2711"/>
          <ac:spMkLst>
            <pc:docMk/>
            <pc:sldMk cId="3595207230" sldId="924"/>
            <ac:spMk id="2" creationId="{63CEC5FA-2C4D-4D72-A3C5-2A35488A1AFC}"/>
          </ac:spMkLst>
        </pc:spChg>
        <pc:spChg chg="mod">
          <ac:chgData name="Petříčková Zuzana" userId="1fd47075-5059-4c14-9baf-7f7627f72276" providerId="ADAL" clId="{22C8D6D5-FC8E-451F-890A-250AD1886DB8}" dt="2021-06-23T11:53:23.436" v="1160" actId="2711"/>
          <ac:spMkLst>
            <pc:docMk/>
            <pc:sldMk cId="3595207230" sldId="924"/>
            <ac:spMk id="6" creationId="{36CEDFDB-AE45-4E42-9218-77031894088F}"/>
          </ac:spMkLst>
        </pc:spChg>
      </pc:sldChg>
      <pc:sldChg chg="addSp delSp modSp add del mod modClrScheme chgLayout">
        <pc:chgData name="Petříčková Zuzana" userId="1fd47075-5059-4c14-9baf-7f7627f72276" providerId="ADAL" clId="{22C8D6D5-FC8E-451F-890A-250AD1886DB8}" dt="2021-06-23T14:06:17.614" v="1478" actId="47"/>
        <pc:sldMkLst>
          <pc:docMk/>
          <pc:sldMk cId="379960256" sldId="927"/>
        </pc:sldMkLst>
        <pc:spChg chg="add del mod ord">
          <ac:chgData name="Petříčková Zuzana" userId="1fd47075-5059-4c14-9baf-7f7627f72276" providerId="ADAL" clId="{22C8D6D5-FC8E-451F-890A-250AD1886DB8}" dt="2021-06-23T14:06:14.516" v="1477" actId="478"/>
          <ac:spMkLst>
            <pc:docMk/>
            <pc:sldMk cId="379960256" sldId="927"/>
            <ac:spMk id="2" creationId="{249EA993-2227-44CA-8E57-3B30BF1C9633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79960256" sldId="927"/>
            <ac:spMk id="4" creationId="{C81BCC24-ACEB-4137-B363-648345BD3DDA}"/>
          </ac:spMkLst>
        </pc:spChg>
      </pc:sldChg>
      <pc:sldChg chg="addSp delSp modSp add del mod ord modClrScheme chgLayout">
        <pc:chgData name="Petříčková Zuzana" userId="1fd47075-5059-4c14-9baf-7f7627f72276" providerId="ADAL" clId="{22C8D6D5-FC8E-451F-890A-250AD1886DB8}" dt="2021-06-23T13:23:03.164" v="1205" actId="790"/>
        <pc:sldMkLst>
          <pc:docMk/>
          <pc:sldMk cId="66603392" sldId="934"/>
        </pc:sldMkLst>
        <pc:spChg chg="mod ord">
          <ac:chgData name="Petříčková Zuzana" userId="1fd47075-5059-4c14-9baf-7f7627f72276" providerId="ADAL" clId="{22C8D6D5-FC8E-451F-890A-250AD1886DB8}" dt="2021-06-23T13:23:03.164" v="1205" actId="790"/>
          <ac:spMkLst>
            <pc:docMk/>
            <pc:sldMk cId="66603392" sldId="934"/>
            <ac:spMk id="2" creationId="{00000000-0000-0000-0000-000000000000}"/>
          </ac:spMkLst>
        </pc:spChg>
        <pc:spChg chg="mod ord">
          <ac:chgData name="Petříčková Zuzana" userId="1fd47075-5059-4c14-9baf-7f7627f72276" providerId="ADAL" clId="{22C8D6D5-FC8E-451F-890A-250AD1886DB8}" dt="2021-06-23T13:22:24.581" v="1200" actId="1076"/>
          <ac:spMkLst>
            <pc:docMk/>
            <pc:sldMk cId="66603392" sldId="934"/>
            <ac:spMk id="3" creationId="{FB5D090E-4F69-4028-85CA-49B55C65161E}"/>
          </ac:spMkLst>
        </pc:spChg>
        <pc:spChg chg="add mod">
          <ac:chgData name="Petříčková Zuzana" userId="1fd47075-5059-4c14-9baf-7f7627f72276" providerId="ADAL" clId="{22C8D6D5-FC8E-451F-890A-250AD1886DB8}" dt="2021-06-23T10:31:48.526" v="710" actId="14100"/>
          <ac:spMkLst>
            <pc:docMk/>
            <pc:sldMk cId="66603392" sldId="934"/>
            <ac:spMk id="7" creationId="{4D1D5B33-1F23-4A0B-A796-88FCB389E6CA}"/>
          </ac:spMkLst>
        </pc:spChg>
        <pc:spChg chg="mod">
          <ac:chgData name="Petříčková Zuzana" userId="1fd47075-5059-4c14-9baf-7f7627f72276" providerId="ADAL" clId="{22C8D6D5-FC8E-451F-890A-250AD1886DB8}" dt="2021-06-23T13:22:56.032" v="1204" actId="790"/>
          <ac:spMkLst>
            <pc:docMk/>
            <pc:sldMk cId="66603392" sldId="934"/>
            <ac:spMk id="10" creationId="{F724C7A3-F2F7-468A-954A-B63E38DA5633}"/>
          </ac:spMkLst>
        </pc:spChg>
        <pc:spChg chg="add mod">
          <ac:chgData name="Petříčková Zuzana" userId="1fd47075-5059-4c14-9baf-7f7627f72276" providerId="ADAL" clId="{22C8D6D5-FC8E-451F-890A-250AD1886DB8}" dt="2021-06-23T10:32:02.714" v="714" actId="1076"/>
          <ac:spMkLst>
            <pc:docMk/>
            <pc:sldMk cId="66603392" sldId="934"/>
            <ac:spMk id="11" creationId="{71E8ED5C-BE50-4BF1-BA6D-E63322544415}"/>
          </ac:spMkLst>
        </pc:spChg>
        <pc:spChg chg="add del mod">
          <ac:chgData name="Petříčková Zuzana" userId="1fd47075-5059-4c14-9baf-7f7627f72276" providerId="ADAL" clId="{22C8D6D5-FC8E-451F-890A-250AD1886DB8}" dt="2021-06-23T10:32:11.060" v="718"/>
          <ac:spMkLst>
            <pc:docMk/>
            <pc:sldMk cId="66603392" sldId="934"/>
            <ac:spMk id="12" creationId="{F7F9DB9D-ADAD-47AA-96E4-056A38F258C3}"/>
          </ac:spMkLst>
        </pc:spChg>
        <pc:spChg chg="add mod">
          <ac:chgData name="Petříčková Zuzana" userId="1fd47075-5059-4c14-9baf-7f7627f72276" providerId="ADAL" clId="{22C8D6D5-FC8E-451F-890A-250AD1886DB8}" dt="2021-06-23T10:32:16.868" v="720" actId="1076"/>
          <ac:spMkLst>
            <pc:docMk/>
            <pc:sldMk cId="66603392" sldId="934"/>
            <ac:spMk id="13" creationId="{019EFF93-2268-4A73-B280-255891674267}"/>
          </ac:spMkLst>
        </pc:spChg>
        <pc:picChg chg="mod modCrop">
          <ac:chgData name="Petříčková Zuzana" userId="1fd47075-5059-4c14-9baf-7f7627f72276" providerId="ADAL" clId="{22C8D6D5-FC8E-451F-890A-250AD1886DB8}" dt="2021-06-23T10:32:09.549" v="717" actId="1076"/>
          <ac:picMkLst>
            <pc:docMk/>
            <pc:sldMk cId="66603392" sldId="934"/>
            <ac:picMk id="5" creationId="{3E8E4DFC-532C-4CF1-BA8A-21997DE21885}"/>
          </ac:picMkLst>
        </pc:picChg>
        <pc:picChg chg="mod">
          <ac:chgData name="Petříčková Zuzana" userId="1fd47075-5059-4c14-9baf-7f7627f72276" providerId="ADAL" clId="{22C8D6D5-FC8E-451F-890A-250AD1886DB8}" dt="2021-06-23T13:22:47.594" v="1202" actId="1076"/>
          <ac:picMkLst>
            <pc:docMk/>
            <pc:sldMk cId="66603392" sldId="934"/>
            <ac:picMk id="8" creationId="{CEA94378-5822-40FF-B1E0-9FDA345E80B9}"/>
          </ac:picMkLst>
        </pc:picChg>
        <pc:picChg chg="add del mod">
          <ac:chgData name="Petříčková Zuzana" userId="1fd47075-5059-4c14-9baf-7f7627f72276" providerId="ADAL" clId="{22C8D6D5-FC8E-451F-890A-250AD1886DB8}" dt="2021-06-23T10:31:53.135" v="712"/>
          <ac:picMkLst>
            <pc:docMk/>
            <pc:sldMk cId="66603392" sldId="934"/>
            <ac:picMk id="9" creationId="{701E5C77-EF96-40CD-9858-DE8D1356A9C7}"/>
          </ac:picMkLst>
        </pc:picChg>
      </pc:sldChg>
      <pc:sldChg chg="modSp mod ord">
        <pc:chgData name="Petříčková Zuzana" userId="1fd47075-5059-4c14-9baf-7f7627f72276" providerId="ADAL" clId="{22C8D6D5-FC8E-451F-890A-250AD1886DB8}" dt="2021-06-23T14:57:25.173" v="2086"/>
        <pc:sldMkLst>
          <pc:docMk/>
          <pc:sldMk cId="3469253161" sldId="935"/>
        </pc:sldMkLst>
        <pc:spChg chg="mod">
          <ac:chgData name="Petříčková Zuzana" userId="1fd47075-5059-4c14-9baf-7f7627f72276" providerId="ADAL" clId="{22C8D6D5-FC8E-451F-890A-250AD1886DB8}" dt="2021-06-23T10:17:29.579" v="470" actId="20577"/>
          <ac:spMkLst>
            <pc:docMk/>
            <pc:sldMk cId="3469253161" sldId="935"/>
            <ac:spMk id="2" creationId="{CF4084D3-8855-4763-9229-265250FF811B}"/>
          </ac:spMkLst>
        </pc:spChg>
        <pc:spChg chg="mod">
          <ac:chgData name="Petříčková Zuzana" userId="1fd47075-5059-4c14-9baf-7f7627f72276" providerId="ADAL" clId="{22C8D6D5-FC8E-451F-890A-250AD1886DB8}" dt="2021-06-23T10:18:05.042" v="498" actId="1076"/>
          <ac:spMkLst>
            <pc:docMk/>
            <pc:sldMk cId="3469253161" sldId="935"/>
            <ac:spMk id="3" creationId="{238D291A-BA56-45D6-881F-A90A79A6FB08}"/>
          </ac:spMkLst>
        </pc:spChg>
        <pc:picChg chg="mod">
          <ac:chgData name="Petříčková Zuzana" userId="1fd47075-5059-4c14-9baf-7f7627f72276" providerId="ADAL" clId="{22C8D6D5-FC8E-451F-890A-250AD1886DB8}" dt="2021-06-23T10:18:00.833" v="497" actId="1076"/>
          <ac:picMkLst>
            <pc:docMk/>
            <pc:sldMk cId="3469253161" sldId="935"/>
            <ac:picMk id="5" creationId="{CE17512B-5689-4311-B651-BF94601DD929}"/>
          </ac:picMkLst>
        </pc:picChg>
      </pc:sldChg>
      <pc:sldChg chg="del">
        <pc:chgData name="Petříčková Zuzana" userId="1fd47075-5059-4c14-9baf-7f7627f72276" providerId="ADAL" clId="{22C8D6D5-FC8E-451F-890A-250AD1886DB8}" dt="2021-06-23T11:27:02.007" v="976" actId="47"/>
        <pc:sldMkLst>
          <pc:docMk/>
          <pc:sldMk cId="1032992461" sldId="944"/>
        </pc:sldMkLst>
      </pc:sldChg>
      <pc:sldChg chg="modSp mod">
        <pc:chgData name="Petříčková Zuzana" userId="1fd47075-5059-4c14-9baf-7f7627f72276" providerId="ADAL" clId="{22C8D6D5-FC8E-451F-890A-250AD1886DB8}" dt="2021-06-23T09:26:40.639" v="210" actId="2711"/>
        <pc:sldMkLst>
          <pc:docMk/>
          <pc:sldMk cId="3969752831" sldId="963"/>
        </pc:sldMkLst>
        <pc:spChg chg="mod">
          <ac:chgData name="Petříčková Zuzana" userId="1fd47075-5059-4c14-9baf-7f7627f72276" providerId="ADAL" clId="{22C8D6D5-FC8E-451F-890A-250AD1886DB8}" dt="2021-06-23T09:15:51.439" v="17" actId="2711"/>
          <ac:spMkLst>
            <pc:docMk/>
            <pc:sldMk cId="3969752831" sldId="963"/>
            <ac:spMk id="3" creationId="{FC171DC5-74DB-4013-9A58-6F710B8EB188}"/>
          </ac:spMkLst>
        </pc:spChg>
        <pc:spChg chg="mod">
          <ac:chgData name="Petříčková Zuzana" userId="1fd47075-5059-4c14-9baf-7f7627f72276" providerId="ADAL" clId="{22C8D6D5-FC8E-451F-890A-250AD1886DB8}" dt="2021-06-23T09:26:40.639" v="210" actId="2711"/>
          <ac:spMkLst>
            <pc:docMk/>
            <pc:sldMk cId="3969752831" sldId="963"/>
            <ac:spMk id="4" creationId="{4AD35D95-6CD9-4CFD-836F-A04324CAE618}"/>
          </ac:spMkLst>
        </pc:spChg>
      </pc:sldChg>
      <pc:sldChg chg="modSp mod">
        <pc:chgData name="Petříčková Zuzana" userId="1fd47075-5059-4c14-9baf-7f7627f72276" providerId="ADAL" clId="{22C8D6D5-FC8E-451F-890A-250AD1886DB8}" dt="2021-06-23T15:05:35.339" v="2371" actId="20577"/>
        <pc:sldMkLst>
          <pc:docMk/>
          <pc:sldMk cId="3740396910" sldId="964"/>
        </pc:sldMkLst>
        <pc:spChg chg="mod">
          <ac:chgData name="Petříčková Zuzana" userId="1fd47075-5059-4c14-9baf-7f7627f72276" providerId="ADAL" clId="{22C8D6D5-FC8E-451F-890A-250AD1886DB8}" dt="2021-06-23T11:07:49.578" v="828" actId="2711"/>
          <ac:spMkLst>
            <pc:docMk/>
            <pc:sldMk cId="3740396910" sldId="964"/>
            <ac:spMk id="3" creationId="{FF53DEF0-AB50-4711-96A7-81B339A44D40}"/>
          </ac:spMkLst>
        </pc:spChg>
        <pc:spChg chg="mod">
          <ac:chgData name="Petříčková Zuzana" userId="1fd47075-5059-4c14-9baf-7f7627f72276" providerId="ADAL" clId="{22C8D6D5-FC8E-451F-890A-250AD1886DB8}" dt="2021-06-23T15:05:35.339" v="2371" actId="20577"/>
          <ac:spMkLst>
            <pc:docMk/>
            <pc:sldMk cId="3740396910" sldId="964"/>
            <ac:spMk id="4" creationId="{4A25605E-03A6-43E1-9A7A-58D333481EF1}"/>
          </ac:spMkLst>
        </pc:spChg>
      </pc:sldChg>
      <pc:sldChg chg="addSp modSp add del mod modClrScheme chgLayout">
        <pc:chgData name="Petříčková Zuzana" userId="1fd47075-5059-4c14-9baf-7f7627f72276" providerId="ADAL" clId="{22C8D6D5-FC8E-451F-890A-250AD1886DB8}" dt="2021-06-23T14:06:22.997" v="1479" actId="47"/>
        <pc:sldMkLst>
          <pc:docMk/>
          <pc:sldMk cId="3287006922" sldId="987"/>
        </pc:sldMkLst>
        <pc:spChg chg="add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287006922" sldId="987"/>
            <ac:spMk id="2" creationId="{4AEC3846-A95F-4B4C-9E4E-92A87A1D6663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287006922" sldId="987"/>
            <ac:spMk id="6" creationId="{D5F8534F-E206-47AD-BA0C-FC21EB2DF6EC}"/>
          </ac:spMkLst>
        </pc:spChg>
      </pc:sldChg>
      <pc:sldChg chg="modSp mod">
        <pc:chgData name="Petříčková Zuzana" userId="1fd47075-5059-4c14-9baf-7f7627f72276" providerId="ADAL" clId="{22C8D6D5-FC8E-451F-890A-250AD1886DB8}" dt="2021-06-23T11:22:31.739" v="921" actId="2711"/>
        <pc:sldMkLst>
          <pc:docMk/>
          <pc:sldMk cId="2584459126" sldId="990"/>
        </pc:sldMkLst>
        <pc:spChg chg="mod">
          <ac:chgData name="Petříčková Zuzana" userId="1fd47075-5059-4c14-9baf-7f7627f72276" providerId="ADAL" clId="{22C8D6D5-FC8E-451F-890A-250AD1886DB8}" dt="2021-06-23T11:22:31.739" v="921" actId="2711"/>
          <ac:spMkLst>
            <pc:docMk/>
            <pc:sldMk cId="2584459126" sldId="990"/>
            <ac:spMk id="4" creationId="{5CFF63EA-6B9C-48C7-987E-0520BF08E9C6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2:31.143" v="1057" actId="2711"/>
        <pc:sldMkLst>
          <pc:docMk/>
          <pc:sldMk cId="3797224821" sldId="993"/>
        </pc:sldMkLst>
        <pc:spChg chg="mod">
          <ac:chgData name="Petříčková Zuzana" userId="1fd47075-5059-4c14-9baf-7f7627f72276" providerId="ADAL" clId="{22C8D6D5-FC8E-451F-890A-250AD1886DB8}" dt="2021-06-23T11:42:31.143" v="1057" actId="2711"/>
          <ac:spMkLst>
            <pc:docMk/>
            <pc:sldMk cId="3797224821" sldId="993"/>
            <ac:spMk id="5" creationId="{AEC1BE1E-172D-4DD5-A260-2788410A2739}"/>
          </ac:spMkLst>
        </pc:spChg>
      </pc:sldChg>
      <pc:sldChg chg="modSp mod">
        <pc:chgData name="Petříčková Zuzana" userId="1fd47075-5059-4c14-9baf-7f7627f72276" providerId="ADAL" clId="{22C8D6D5-FC8E-451F-890A-250AD1886DB8}" dt="2021-06-23T13:49:31" v="1458" actId="255"/>
        <pc:sldMkLst>
          <pc:docMk/>
          <pc:sldMk cId="1223847696" sldId="994"/>
        </pc:sldMkLst>
        <pc:spChg chg="mod">
          <ac:chgData name="Petříčková Zuzana" userId="1fd47075-5059-4c14-9baf-7f7627f72276" providerId="ADAL" clId="{22C8D6D5-FC8E-451F-890A-250AD1886DB8}" dt="2021-06-23T11:42:57.955" v="1061" actId="115"/>
          <ac:spMkLst>
            <pc:docMk/>
            <pc:sldMk cId="1223847696" sldId="994"/>
            <ac:spMk id="3" creationId="{91BE75EE-1CCE-448F-A0F0-D5905C886D33}"/>
          </ac:spMkLst>
        </pc:spChg>
        <pc:spChg chg="mod">
          <ac:chgData name="Petříčková Zuzana" userId="1fd47075-5059-4c14-9baf-7f7627f72276" providerId="ADAL" clId="{22C8D6D5-FC8E-451F-890A-250AD1886DB8}" dt="2021-06-23T11:42:40.468" v="1058" actId="2711"/>
          <ac:spMkLst>
            <pc:docMk/>
            <pc:sldMk cId="1223847696" sldId="994"/>
            <ac:spMk id="4" creationId="{54413FDA-CD92-4C81-8411-F9548B4278DD}"/>
          </ac:spMkLst>
        </pc:spChg>
        <pc:graphicFrameChg chg="modGraphic">
          <ac:chgData name="Petříčková Zuzana" userId="1fd47075-5059-4c14-9baf-7f7627f72276" providerId="ADAL" clId="{22C8D6D5-FC8E-451F-890A-250AD1886DB8}" dt="2021-06-23T13:49:31" v="1458" actId="255"/>
          <ac:graphicFrameMkLst>
            <pc:docMk/>
            <pc:sldMk cId="1223847696" sldId="994"/>
            <ac:graphicFrameMk id="11" creationId="{B7CBEDCF-C485-45FB-BFFC-926F97E5950E}"/>
          </ac:graphicFrameMkLst>
        </pc:graphicFrameChg>
      </pc:sldChg>
      <pc:sldChg chg="modSp mod">
        <pc:chgData name="Petříčková Zuzana" userId="1fd47075-5059-4c14-9baf-7f7627f72276" providerId="ADAL" clId="{22C8D6D5-FC8E-451F-890A-250AD1886DB8}" dt="2021-06-23T11:43:19.015" v="1062" actId="2711"/>
        <pc:sldMkLst>
          <pc:docMk/>
          <pc:sldMk cId="3723583343" sldId="995"/>
        </pc:sldMkLst>
        <pc:spChg chg="mod">
          <ac:chgData name="Petříčková Zuzana" userId="1fd47075-5059-4c14-9baf-7f7627f72276" providerId="ADAL" clId="{22C8D6D5-FC8E-451F-890A-250AD1886DB8}" dt="2021-06-23T11:43:19.015" v="1062" actId="2711"/>
          <ac:spMkLst>
            <pc:docMk/>
            <pc:sldMk cId="3723583343" sldId="995"/>
            <ac:spMk id="8" creationId="{036B5102-88D5-4F47-A5A7-DE9A2EB0AE37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3:28.316" v="1063" actId="2711"/>
        <pc:sldMkLst>
          <pc:docMk/>
          <pc:sldMk cId="3371073807" sldId="996"/>
        </pc:sldMkLst>
        <pc:spChg chg="mod">
          <ac:chgData name="Petříčková Zuzana" userId="1fd47075-5059-4c14-9baf-7f7627f72276" providerId="ADAL" clId="{22C8D6D5-FC8E-451F-890A-250AD1886DB8}" dt="2021-06-23T11:43:28.316" v="1063" actId="2711"/>
          <ac:spMkLst>
            <pc:docMk/>
            <pc:sldMk cId="3371073807" sldId="996"/>
            <ac:spMk id="7" creationId="{C8229507-1446-438A-946D-2BD62D0AAB26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3:35.941" v="1064" actId="2711"/>
        <pc:sldMkLst>
          <pc:docMk/>
          <pc:sldMk cId="3117362294" sldId="997"/>
        </pc:sldMkLst>
        <pc:spChg chg="mod">
          <ac:chgData name="Petříčková Zuzana" userId="1fd47075-5059-4c14-9baf-7f7627f72276" providerId="ADAL" clId="{22C8D6D5-FC8E-451F-890A-250AD1886DB8}" dt="2021-06-23T11:43:35.941" v="1064" actId="2711"/>
          <ac:spMkLst>
            <pc:docMk/>
            <pc:sldMk cId="3117362294" sldId="997"/>
            <ac:spMk id="6" creationId="{01ADBC44-4B46-4876-AAB1-669B9356471A}"/>
          </ac:spMkLst>
        </pc:spChg>
      </pc:sldChg>
      <pc:sldChg chg="modSp mod">
        <pc:chgData name="Petříčková Zuzana" userId="1fd47075-5059-4c14-9baf-7f7627f72276" providerId="ADAL" clId="{22C8D6D5-FC8E-451F-890A-250AD1886DB8}" dt="2021-06-23T11:46:08.940" v="1065" actId="2711"/>
        <pc:sldMkLst>
          <pc:docMk/>
          <pc:sldMk cId="312400521" sldId="998"/>
        </pc:sldMkLst>
        <pc:spChg chg="mod">
          <ac:chgData name="Petříčková Zuzana" userId="1fd47075-5059-4c14-9baf-7f7627f72276" providerId="ADAL" clId="{22C8D6D5-FC8E-451F-890A-250AD1886DB8}" dt="2021-06-23T11:46:08.940" v="1065" actId="2711"/>
          <ac:spMkLst>
            <pc:docMk/>
            <pc:sldMk cId="312400521" sldId="998"/>
            <ac:spMk id="2" creationId="{00000000-0000-0000-0000-000000000000}"/>
          </ac:spMkLst>
        </pc:spChg>
      </pc:sldChg>
      <pc:sldChg chg="del">
        <pc:chgData name="Petříčková Zuzana" userId="1fd47075-5059-4c14-9baf-7f7627f72276" providerId="ADAL" clId="{22C8D6D5-FC8E-451F-890A-250AD1886DB8}" dt="2021-06-23T11:22:10.574" v="912" actId="47"/>
        <pc:sldMkLst>
          <pc:docMk/>
          <pc:sldMk cId="3245366244" sldId="1003"/>
        </pc:sldMkLst>
      </pc:sldChg>
      <pc:sldChg chg="modSp mod">
        <pc:chgData name="Petříčková Zuzana" userId="1fd47075-5059-4c14-9baf-7f7627f72276" providerId="ADAL" clId="{22C8D6D5-FC8E-451F-890A-250AD1886DB8}" dt="2021-06-23T11:50:47.016" v="1141" actId="2711"/>
        <pc:sldMkLst>
          <pc:docMk/>
          <pc:sldMk cId="2024953322" sldId="1006"/>
        </pc:sldMkLst>
        <pc:spChg chg="mod">
          <ac:chgData name="Petříčková Zuzana" userId="1fd47075-5059-4c14-9baf-7f7627f72276" providerId="ADAL" clId="{22C8D6D5-FC8E-451F-890A-250AD1886DB8}" dt="2021-06-23T11:50:47.016" v="1141" actId="2711"/>
          <ac:spMkLst>
            <pc:docMk/>
            <pc:sldMk cId="2024953322" sldId="1006"/>
            <ac:spMk id="8" creationId="{D18D0484-8427-416A-A72A-2D3A405F8DB7}"/>
          </ac:spMkLst>
        </pc:spChg>
      </pc:sldChg>
      <pc:sldChg chg="modSp del mod">
        <pc:chgData name="Petříčková Zuzana" userId="1fd47075-5059-4c14-9baf-7f7627f72276" providerId="ADAL" clId="{22C8D6D5-FC8E-451F-890A-250AD1886DB8}" dt="2021-06-23T11:34:59.937" v="1043" actId="47"/>
        <pc:sldMkLst>
          <pc:docMk/>
          <pc:sldMk cId="3919598749" sldId="1007"/>
        </pc:sldMkLst>
        <pc:spChg chg="mod">
          <ac:chgData name="Petříčková Zuzana" userId="1fd47075-5059-4c14-9baf-7f7627f72276" providerId="ADAL" clId="{22C8D6D5-FC8E-451F-890A-250AD1886DB8}" dt="2021-06-23T11:08:42.256" v="837" actId="2711"/>
          <ac:spMkLst>
            <pc:docMk/>
            <pc:sldMk cId="3919598749" sldId="1007"/>
            <ac:spMk id="3" creationId="{4C493EDD-5C97-429B-9F0A-A574BEDC7E7E}"/>
          </ac:spMkLst>
        </pc:spChg>
      </pc:sldChg>
      <pc:sldChg chg="addSp delSp modSp mod">
        <pc:chgData name="Petříčková Zuzana" userId="1fd47075-5059-4c14-9baf-7f7627f72276" providerId="ADAL" clId="{22C8D6D5-FC8E-451F-890A-250AD1886DB8}" dt="2021-06-23T14:59:00.422" v="2134" actId="20577"/>
        <pc:sldMkLst>
          <pc:docMk/>
          <pc:sldMk cId="178378886" sldId="1008"/>
        </pc:sldMkLst>
        <pc:spChg chg="mod">
          <ac:chgData name="Petříčková Zuzana" userId="1fd47075-5059-4c14-9baf-7f7627f72276" providerId="ADAL" clId="{22C8D6D5-FC8E-451F-890A-250AD1886DB8}" dt="2021-06-23T13:44:51.575" v="1446" actId="1076"/>
          <ac:spMkLst>
            <pc:docMk/>
            <pc:sldMk cId="178378886" sldId="1008"/>
            <ac:spMk id="3" creationId="{00000000-0000-0000-0000-000000000000}"/>
          </ac:spMkLst>
        </pc:spChg>
        <pc:spChg chg="mod">
          <ac:chgData name="Petříčková Zuzana" userId="1fd47075-5059-4c14-9baf-7f7627f72276" providerId="ADAL" clId="{22C8D6D5-FC8E-451F-890A-250AD1886DB8}" dt="2021-06-23T13:44:46.841" v="1444" actId="1076"/>
          <ac:spMkLst>
            <pc:docMk/>
            <pc:sldMk cId="178378886" sldId="1008"/>
            <ac:spMk id="7" creationId="{00000000-0000-0000-0000-000000000000}"/>
          </ac:spMkLst>
        </pc:spChg>
        <pc:spChg chg="del">
          <ac:chgData name="Petříčková Zuzana" userId="1fd47075-5059-4c14-9baf-7f7627f72276" providerId="ADAL" clId="{22C8D6D5-FC8E-451F-890A-250AD1886DB8}" dt="2021-06-23T13:41:36.938" v="1383" actId="478"/>
          <ac:spMkLst>
            <pc:docMk/>
            <pc:sldMk cId="178378886" sldId="1008"/>
            <ac:spMk id="9" creationId="{00000000-0000-0000-0000-000000000000}"/>
          </ac:spMkLst>
        </pc:spChg>
        <pc:spChg chg="add del">
          <ac:chgData name="Petříčková Zuzana" userId="1fd47075-5059-4c14-9baf-7f7627f72276" providerId="ADAL" clId="{22C8D6D5-FC8E-451F-890A-250AD1886DB8}" dt="2021-06-23T13:41:51.153" v="1386" actId="22"/>
          <ac:spMkLst>
            <pc:docMk/>
            <pc:sldMk cId="178378886" sldId="1008"/>
            <ac:spMk id="11" creationId="{4C751A75-5E88-4609-BC06-4BC3C4706D30}"/>
          </ac:spMkLst>
        </pc:spChg>
        <pc:spChg chg="mod">
          <ac:chgData name="Petříčková Zuzana" userId="1fd47075-5059-4c14-9baf-7f7627f72276" providerId="ADAL" clId="{22C8D6D5-FC8E-451F-890A-250AD1886DB8}" dt="2021-06-23T14:59:00.422" v="2134" actId="20577"/>
          <ac:spMkLst>
            <pc:docMk/>
            <pc:sldMk cId="178378886" sldId="1008"/>
            <ac:spMk id="13" creationId="{70A0B294-4FE8-45BB-AF1A-C8B36A58B73C}"/>
          </ac:spMkLst>
        </pc:spChg>
        <pc:spChg chg="add del mod">
          <ac:chgData name="Petříčková Zuzana" userId="1fd47075-5059-4c14-9baf-7f7627f72276" providerId="ADAL" clId="{22C8D6D5-FC8E-451F-890A-250AD1886DB8}" dt="2021-06-23T13:44:21.412" v="1434" actId="478"/>
          <ac:spMkLst>
            <pc:docMk/>
            <pc:sldMk cId="178378886" sldId="1008"/>
            <ac:spMk id="14" creationId="{D0E30EE9-98CE-4998-9785-AFFFD6028953}"/>
          </ac:spMkLst>
        </pc:spChg>
        <pc:graphicFrameChg chg="mod modGraphic">
          <ac:chgData name="Petříčková Zuzana" userId="1fd47075-5059-4c14-9baf-7f7627f72276" providerId="ADAL" clId="{22C8D6D5-FC8E-451F-890A-250AD1886DB8}" dt="2021-06-23T13:44:48.575" v="1445" actId="1076"/>
          <ac:graphicFrameMkLst>
            <pc:docMk/>
            <pc:sldMk cId="178378886" sldId="1008"/>
            <ac:graphicFrameMk id="2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22C8D6D5-FC8E-451F-890A-250AD1886DB8}" dt="2021-06-23T13:44:45.280" v="1443" actId="1076"/>
          <ac:graphicFrameMkLst>
            <pc:docMk/>
            <pc:sldMk cId="178378886" sldId="1008"/>
            <ac:graphicFrameMk id="8" creationId="{00000000-0000-0000-0000-000000000000}"/>
          </ac:graphicFrameMkLst>
        </pc:graphicFrameChg>
        <pc:graphicFrameChg chg="del mod modGraphic">
          <ac:chgData name="Petříčková Zuzana" userId="1fd47075-5059-4c14-9baf-7f7627f72276" providerId="ADAL" clId="{22C8D6D5-FC8E-451F-890A-250AD1886DB8}" dt="2021-06-23T13:41:37.986" v="1384" actId="478"/>
          <ac:graphicFrameMkLst>
            <pc:docMk/>
            <pc:sldMk cId="178378886" sldId="1008"/>
            <ac:graphicFrameMk id="10" creationId="{00000000-0000-0000-0000-000000000000}"/>
          </ac:graphicFrameMkLst>
        </pc:graphicFrameChg>
        <pc:graphicFrameChg chg="add del mod">
          <ac:chgData name="Petříčková Zuzana" userId="1fd47075-5059-4c14-9baf-7f7627f72276" providerId="ADAL" clId="{22C8D6D5-FC8E-451F-890A-250AD1886DB8}" dt="2021-06-23T13:44:20.685" v="1433" actId="478"/>
          <ac:graphicFrameMkLst>
            <pc:docMk/>
            <pc:sldMk cId="178378886" sldId="1008"/>
            <ac:graphicFrameMk id="12" creationId="{B965EFC6-9B40-4F17-B353-931C91006765}"/>
          </ac:graphicFrameMkLst>
        </pc:graphicFrameChg>
      </pc:sldChg>
      <pc:sldChg chg="delSp modSp mod">
        <pc:chgData name="Petříčková Zuzana" userId="1fd47075-5059-4c14-9baf-7f7627f72276" providerId="ADAL" clId="{22C8D6D5-FC8E-451F-890A-250AD1886DB8}" dt="2021-06-23T14:59:02.710" v="2135" actId="20577"/>
        <pc:sldMkLst>
          <pc:docMk/>
          <pc:sldMk cId="4006895089" sldId="1009"/>
        </pc:sldMkLst>
        <pc:spChg chg="mod">
          <ac:chgData name="Petříčková Zuzana" userId="1fd47075-5059-4c14-9baf-7f7627f72276" providerId="ADAL" clId="{22C8D6D5-FC8E-451F-890A-250AD1886DB8}" dt="2021-06-23T13:45:49.651" v="1454" actId="20577"/>
          <ac:spMkLst>
            <pc:docMk/>
            <pc:sldMk cId="4006895089" sldId="1009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22C8D6D5-FC8E-451F-890A-250AD1886DB8}" dt="2021-06-23T14:59:02.710" v="2135" actId="20577"/>
          <ac:spMkLst>
            <pc:docMk/>
            <pc:sldMk cId="4006895089" sldId="1009"/>
            <ac:spMk id="8" creationId="{529D00D0-A677-4038-ADBB-E443ABC0ED1C}"/>
          </ac:spMkLst>
        </pc:spChg>
        <pc:spChg chg="mod">
          <ac:chgData name="Petříčková Zuzana" userId="1fd47075-5059-4c14-9baf-7f7627f72276" providerId="ADAL" clId="{22C8D6D5-FC8E-451F-890A-250AD1886DB8}" dt="2021-06-23T13:45:44" v="1453" actId="790"/>
          <ac:spMkLst>
            <pc:docMk/>
            <pc:sldMk cId="4006895089" sldId="1009"/>
            <ac:spMk id="9" creationId="{00000000-0000-0000-0000-000000000000}"/>
          </ac:spMkLst>
        </pc:spChg>
        <pc:spChg chg="del">
          <ac:chgData name="Petříčková Zuzana" userId="1fd47075-5059-4c14-9baf-7f7627f72276" providerId="ADAL" clId="{22C8D6D5-FC8E-451F-890A-250AD1886DB8}" dt="2021-06-23T13:42:21.968" v="1407" actId="478"/>
          <ac:spMkLst>
            <pc:docMk/>
            <pc:sldMk cId="4006895089" sldId="1009"/>
            <ac:spMk id="11" creationId="{00000000-0000-0000-0000-000000000000}"/>
          </ac:spMkLst>
        </pc:spChg>
        <pc:graphicFrameChg chg="mod modGraphic">
          <ac:chgData name="Petříčková Zuzana" userId="1fd47075-5059-4c14-9baf-7f7627f72276" providerId="ADAL" clId="{22C8D6D5-FC8E-451F-890A-250AD1886DB8}" dt="2021-06-23T13:45:29.733" v="1452" actId="790"/>
          <ac:graphicFrameMkLst>
            <pc:docMk/>
            <pc:sldMk cId="4006895089" sldId="1009"/>
            <ac:graphicFrameMk id="3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22C8D6D5-FC8E-451F-890A-250AD1886DB8}" dt="2021-06-23T13:44:07.656" v="1430" actId="1076"/>
          <ac:graphicFrameMkLst>
            <pc:docMk/>
            <pc:sldMk cId="4006895089" sldId="1009"/>
            <ac:graphicFrameMk id="10" creationId="{00000000-0000-0000-0000-000000000000}"/>
          </ac:graphicFrameMkLst>
        </pc:graphicFrameChg>
        <pc:graphicFrameChg chg="del modGraphic">
          <ac:chgData name="Petříčková Zuzana" userId="1fd47075-5059-4c14-9baf-7f7627f72276" providerId="ADAL" clId="{22C8D6D5-FC8E-451F-890A-250AD1886DB8}" dt="2021-06-23T13:42:19.969" v="1406" actId="478"/>
          <ac:graphicFrameMkLst>
            <pc:docMk/>
            <pc:sldMk cId="4006895089" sldId="1009"/>
            <ac:graphicFrameMk id="12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22C8D6D5-FC8E-451F-890A-250AD1886DB8}" dt="2021-06-23T11:51:30.913" v="1146" actId="2711"/>
        <pc:sldMkLst>
          <pc:docMk/>
          <pc:sldMk cId="3512481222" sldId="1010"/>
        </pc:sldMkLst>
        <pc:spChg chg="mod">
          <ac:chgData name="Petříčková Zuzana" userId="1fd47075-5059-4c14-9baf-7f7627f72276" providerId="ADAL" clId="{22C8D6D5-FC8E-451F-890A-250AD1886DB8}" dt="2021-06-23T11:51:30.913" v="1146" actId="2711"/>
          <ac:spMkLst>
            <pc:docMk/>
            <pc:sldMk cId="3512481222" sldId="1010"/>
            <ac:spMk id="6" creationId="{32297AAD-BCF5-45D1-B1A9-7998D06070DF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1:36.859" v="1147" actId="2711"/>
        <pc:sldMkLst>
          <pc:docMk/>
          <pc:sldMk cId="3695059389" sldId="1011"/>
        </pc:sldMkLst>
        <pc:spChg chg="mod">
          <ac:chgData name="Petříčková Zuzana" userId="1fd47075-5059-4c14-9baf-7f7627f72276" providerId="ADAL" clId="{22C8D6D5-FC8E-451F-890A-250AD1886DB8}" dt="2021-06-23T11:51:36.859" v="1147" actId="2711"/>
          <ac:spMkLst>
            <pc:docMk/>
            <pc:sldMk cId="3695059389" sldId="1011"/>
            <ac:spMk id="6" creationId="{DB2CDD74-D930-4D68-8338-E98DF6460357}"/>
          </ac:spMkLst>
        </pc:spChg>
      </pc:sldChg>
      <pc:sldChg chg="del">
        <pc:chgData name="Petříčková Zuzana" userId="1fd47075-5059-4c14-9baf-7f7627f72276" providerId="ADAL" clId="{22C8D6D5-FC8E-451F-890A-250AD1886DB8}" dt="2021-06-23T14:23:09.477" v="1637" actId="47"/>
        <pc:sldMkLst>
          <pc:docMk/>
          <pc:sldMk cId="1703887284" sldId="1014"/>
        </pc:sldMkLst>
      </pc:sldChg>
      <pc:sldChg chg="modSp mod">
        <pc:chgData name="Petříčková Zuzana" userId="1fd47075-5059-4c14-9baf-7f7627f72276" providerId="ADAL" clId="{22C8D6D5-FC8E-451F-890A-250AD1886DB8}" dt="2021-06-23T11:46:37.144" v="1069" actId="113"/>
        <pc:sldMkLst>
          <pc:docMk/>
          <pc:sldMk cId="1702973801" sldId="1018"/>
        </pc:sldMkLst>
        <pc:spChg chg="mod">
          <ac:chgData name="Petříčková Zuzana" userId="1fd47075-5059-4c14-9baf-7f7627f72276" providerId="ADAL" clId="{22C8D6D5-FC8E-451F-890A-250AD1886DB8}" dt="2021-06-23T11:46:21.659" v="1067" actId="2711"/>
          <ac:spMkLst>
            <pc:docMk/>
            <pc:sldMk cId="1702973801" sldId="1018"/>
            <ac:spMk id="4" creationId="{BC879F4B-EB88-42A8-A8E4-B93F85CBE970}"/>
          </ac:spMkLst>
        </pc:spChg>
        <pc:graphicFrameChg chg="modGraphic">
          <ac:chgData name="Petříčková Zuzana" userId="1fd47075-5059-4c14-9baf-7f7627f72276" providerId="ADAL" clId="{22C8D6D5-FC8E-451F-890A-250AD1886DB8}" dt="2021-06-23T11:46:37.144" v="1069" actId="113"/>
          <ac:graphicFrameMkLst>
            <pc:docMk/>
            <pc:sldMk cId="1702973801" sldId="1018"/>
            <ac:graphicFrameMk id="47574" creationId="{9E1D3754-19F1-457F-8729-FFC806F2D2F9}"/>
          </ac:graphicFrameMkLst>
        </pc:graphicFrameChg>
      </pc:sldChg>
      <pc:sldChg chg="modSp del mod">
        <pc:chgData name="Petříčková Zuzana" userId="1fd47075-5059-4c14-9baf-7f7627f72276" providerId="ADAL" clId="{22C8D6D5-FC8E-451F-890A-250AD1886DB8}" dt="2021-06-23T09:35:50.753" v="366" actId="47"/>
        <pc:sldMkLst>
          <pc:docMk/>
          <pc:sldMk cId="122889571" sldId="1021"/>
        </pc:sldMkLst>
        <pc:picChg chg="mod">
          <ac:chgData name="Petříčková Zuzana" userId="1fd47075-5059-4c14-9baf-7f7627f72276" providerId="ADAL" clId="{22C8D6D5-FC8E-451F-890A-250AD1886DB8}" dt="2021-06-23T09:35:20.410" v="360" actId="1076"/>
          <ac:picMkLst>
            <pc:docMk/>
            <pc:sldMk cId="122889571" sldId="1021"/>
            <ac:picMk id="6" creationId="{91458581-6A08-4AAE-8428-D7AB09DA8691}"/>
          </ac:picMkLst>
        </pc:picChg>
      </pc:sldChg>
      <pc:sldChg chg="delSp modSp del mod">
        <pc:chgData name="Petříčková Zuzana" userId="1fd47075-5059-4c14-9baf-7f7627f72276" providerId="ADAL" clId="{22C8D6D5-FC8E-451F-890A-250AD1886DB8}" dt="2021-06-23T10:23:53.042" v="539" actId="47"/>
        <pc:sldMkLst>
          <pc:docMk/>
          <pc:sldMk cId="1911858154" sldId="1022"/>
        </pc:sldMkLst>
        <pc:picChg chg="del mod">
          <ac:chgData name="Petříčková Zuzana" userId="1fd47075-5059-4c14-9baf-7f7627f72276" providerId="ADAL" clId="{22C8D6D5-FC8E-451F-890A-250AD1886DB8}" dt="2021-06-23T10:23:51.831" v="538" actId="478"/>
          <ac:picMkLst>
            <pc:docMk/>
            <pc:sldMk cId="1911858154" sldId="1022"/>
            <ac:picMk id="6" creationId="{650159B8-39B4-4E69-A7F5-1CEF9E08FE35}"/>
          </ac:picMkLst>
        </pc:picChg>
      </pc:sldChg>
      <pc:sldChg chg="addSp delSp modSp mod modClrScheme chgLayout">
        <pc:chgData name="Petříčková Zuzana" userId="1fd47075-5059-4c14-9baf-7f7627f72276" providerId="ADAL" clId="{22C8D6D5-FC8E-451F-890A-250AD1886DB8}" dt="2021-06-23T13:37:59.907" v="1377" actId="2711"/>
        <pc:sldMkLst>
          <pc:docMk/>
          <pc:sldMk cId="4269634770" sldId="1026"/>
        </pc:sldMkLst>
        <pc:spChg chg="mod ord">
          <ac:chgData name="Petříčková Zuzana" userId="1fd47075-5059-4c14-9baf-7f7627f72276" providerId="ADAL" clId="{22C8D6D5-FC8E-451F-890A-250AD1886DB8}" dt="2021-06-23T13:34:55.072" v="1347" actId="700"/>
          <ac:spMkLst>
            <pc:docMk/>
            <pc:sldMk cId="4269634770" sldId="1026"/>
            <ac:spMk id="2" creationId="{6F274DA5-D1CE-41CA-935C-A9B0A1ADCDB8}"/>
          </ac:spMkLst>
        </pc:spChg>
        <pc:spChg chg="add del mod ord">
          <ac:chgData name="Petříčková Zuzana" userId="1fd47075-5059-4c14-9baf-7f7627f72276" providerId="ADAL" clId="{22C8D6D5-FC8E-451F-890A-250AD1886DB8}" dt="2021-06-23T13:35:26.141" v="1356" actId="478"/>
          <ac:spMkLst>
            <pc:docMk/>
            <pc:sldMk cId="4269634770" sldId="1026"/>
            <ac:spMk id="4" creationId="{28F6EF76-370F-4625-AC86-3D77E091B713}"/>
          </ac:spMkLst>
        </pc:spChg>
        <pc:spChg chg="add mod">
          <ac:chgData name="Petříčková Zuzana" userId="1fd47075-5059-4c14-9baf-7f7627f72276" providerId="ADAL" clId="{22C8D6D5-FC8E-451F-890A-250AD1886DB8}" dt="2021-06-23T13:30:39.198" v="1257" actId="1076"/>
          <ac:spMkLst>
            <pc:docMk/>
            <pc:sldMk cId="4269634770" sldId="1026"/>
            <ac:spMk id="9" creationId="{0A132106-60FE-4B5E-A7F6-5F585D1D082E}"/>
          </ac:spMkLst>
        </pc:spChg>
        <pc:spChg chg="add del mod">
          <ac:chgData name="Petříčková Zuzana" userId="1fd47075-5059-4c14-9baf-7f7627f72276" providerId="ADAL" clId="{22C8D6D5-FC8E-451F-890A-250AD1886DB8}" dt="2021-06-23T13:32:37.558" v="1292" actId="478"/>
          <ac:spMkLst>
            <pc:docMk/>
            <pc:sldMk cId="4269634770" sldId="1026"/>
            <ac:spMk id="10" creationId="{1E737CB2-1ABD-494D-9F6C-835C52CCB239}"/>
          </ac:spMkLst>
        </pc:spChg>
        <pc:spChg chg="add mod ord">
          <ac:chgData name="Petříčková Zuzana" userId="1fd47075-5059-4c14-9baf-7f7627f72276" providerId="ADAL" clId="{22C8D6D5-FC8E-451F-890A-250AD1886DB8}" dt="2021-06-23T13:37:59.907" v="1377" actId="2711"/>
          <ac:spMkLst>
            <pc:docMk/>
            <pc:sldMk cId="4269634770" sldId="1026"/>
            <ac:spMk id="11" creationId="{795A9497-5E90-4A8A-A858-6D94CCFCC525}"/>
          </ac:spMkLst>
        </pc:spChg>
        <pc:picChg chg="mod modCrop">
          <ac:chgData name="Petříčková Zuzana" userId="1fd47075-5059-4c14-9baf-7f7627f72276" providerId="ADAL" clId="{22C8D6D5-FC8E-451F-890A-250AD1886DB8}" dt="2021-06-23T13:37:40.169" v="1365" actId="14100"/>
          <ac:picMkLst>
            <pc:docMk/>
            <pc:sldMk cId="4269634770" sldId="1026"/>
            <ac:picMk id="5" creationId="{D5143C3A-4AA8-4080-A97B-4256B5BAB2B0}"/>
          </ac:picMkLst>
        </pc:picChg>
        <pc:picChg chg="add mod modCrop">
          <ac:chgData name="Petříčková Zuzana" userId="1fd47075-5059-4c14-9baf-7f7627f72276" providerId="ADAL" clId="{22C8D6D5-FC8E-451F-890A-250AD1886DB8}" dt="2021-06-23T13:37:43.912" v="1366" actId="1076"/>
          <ac:picMkLst>
            <pc:docMk/>
            <pc:sldMk cId="4269634770" sldId="1026"/>
            <ac:picMk id="6" creationId="{7ABEFA45-C478-47B8-8C6C-4888F1F73149}"/>
          </ac:picMkLst>
        </pc:picChg>
        <pc:picChg chg="add mod">
          <ac:chgData name="Petříčková Zuzana" userId="1fd47075-5059-4c14-9baf-7f7627f72276" providerId="ADAL" clId="{22C8D6D5-FC8E-451F-890A-250AD1886DB8}" dt="2021-06-23T13:30:42.326" v="1258" actId="1076"/>
          <ac:picMkLst>
            <pc:docMk/>
            <pc:sldMk cId="4269634770" sldId="1026"/>
            <ac:picMk id="7" creationId="{8FA70503-D735-43CC-85E6-160508337B69}"/>
          </ac:picMkLst>
        </pc:picChg>
        <pc:picChg chg="del mod">
          <ac:chgData name="Petříčková Zuzana" userId="1fd47075-5059-4c14-9baf-7f7627f72276" providerId="ADAL" clId="{22C8D6D5-FC8E-451F-890A-250AD1886DB8}" dt="2021-06-23T10:23:56.863" v="541" actId="478"/>
          <ac:picMkLst>
            <pc:docMk/>
            <pc:sldMk cId="4269634770" sldId="1026"/>
            <ac:picMk id="8" creationId="{260CFACD-B8DC-4BF7-9DA7-345BCC24E5BE}"/>
          </ac:picMkLst>
        </pc:picChg>
      </pc:sldChg>
      <pc:sldChg chg="addSp delSp modSp mod modClrScheme chgLayout">
        <pc:chgData name="Petříčková Zuzana" userId="1fd47075-5059-4c14-9baf-7f7627f72276" providerId="ADAL" clId="{22C8D6D5-FC8E-451F-890A-250AD1886DB8}" dt="2021-06-23T10:35:38.828" v="744" actId="1076"/>
        <pc:sldMkLst>
          <pc:docMk/>
          <pc:sldMk cId="2895044078" sldId="1027"/>
        </pc:sldMkLst>
        <pc:spChg chg="mod ord">
          <ac:chgData name="Petříčková Zuzana" userId="1fd47075-5059-4c14-9baf-7f7627f72276" providerId="ADAL" clId="{22C8D6D5-FC8E-451F-890A-250AD1886DB8}" dt="2021-06-23T09:40:30.217" v="418" actId="700"/>
          <ac:spMkLst>
            <pc:docMk/>
            <pc:sldMk cId="2895044078" sldId="1027"/>
            <ac:spMk id="2" creationId="{6F274DA5-D1CE-41CA-935C-A9B0A1ADCDB8}"/>
          </ac:spMkLst>
        </pc:spChg>
        <pc:spChg chg="del">
          <ac:chgData name="Petříčková Zuzana" userId="1fd47075-5059-4c14-9baf-7f7627f72276" providerId="ADAL" clId="{22C8D6D5-FC8E-451F-890A-250AD1886DB8}" dt="2021-06-23T09:35:53.790" v="367" actId="478"/>
          <ac:spMkLst>
            <pc:docMk/>
            <pc:sldMk cId="2895044078" sldId="1027"/>
            <ac:spMk id="7" creationId="{B9DE8548-8C1A-4938-B1FE-70B80C5268C8}"/>
          </ac:spMkLst>
        </pc:spChg>
        <pc:spChg chg="add del mod">
          <ac:chgData name="Petříčková Zuzana" userId="1fd47075-5059-4c14-9baf-7f7627f72276" providerId="ADAL" clId="{22C8D6D5-FC8E-451F-890A-250AD1886DB8}" dt="2021-06-23T09:38:08.876" v="388" actId="478"/>
          <ac:spMkLst>
            <pc:docMk/>
            <pc:sldMk cId="2895044078" sldId="1027"/>
            <ac:spMk id="10" creationId="{BEC60009-DA79-4846-98C1-FD4CAEFD5AC2}"/>
          </ac:spMkLst>
        </pc:spChg>
        <pc:spChg chg="add del mod">
          <ac:chgData name="Petříčková Zuzana" userId="1fd47075-5059-4c14-9baf-7f7627f72276" providerId="ADAL" clId="{22C8D6D5-FC8E-451F-890A-250AD1886DB8}" dt="2021-06-23T10:35:26.825" v="735" actId="478"/>
          <ac:spMkLst>
            <pc:docMk/>
            <pc:sldMk cId="2895044078" sldId="1027"/>
            <ac:spMk id="11" creationId="{32CD8514-8B62-4B67-997E-74C3FEB2B227}"/>
          </ac:spMkLst>
        </pc:spChg>
        <pc:spChg chg="add del mod">
          <ac:chgData name="Petříčková Zuzana" userId="1fd47075-5059-4c14-9baf-7f7627f72276" providerId="ADAL" clId="{22C8D6D5-FC8E-451F-890A-250AD1886DB8}" dt="2021-06-23T10:35:26.123" v="734" actId="478"/>
          <ac:spMkLst>
            <pc:docMk/>
            <pc:sldMk cId="2895044078" sldId="1027"/>
            <ac:spMk id="13" creationId="{8FFCCFEC-AADB-40B4-9AD3-32E851AAD160}"/>
          </ac:spMkLst>
        </pc:spChg>
        <pc:spChg chg="add del mod">
          <ac:chgData name="Petříčková Zuzana" userId="1fd47075-5059-4c14-9baf-7f7627f72276" providerId="ADAL" clId="{22C8D6D5-FC8E-451F-890A-250AD1886DB8}" dt="2021-06-23T10:35:25.051" v="733" actId="478"/>
          <ac:spMkLst>
            <pc:docMk/>
            <pc:sldMk cId="2895044078" sldId="1027"/>
            <ac:spMk id="14" creationId="{EC562E96-C69B-4E37-872F-B133142A2244}"/>
          </ac:spMkLst>
        </pc:spChg>
        <pc:spChg chg="add del mod ord">
          <ac:chgData name="Petříčková Zuzana" userId="1fd47075-5059-4c14-9baf-7f7627f72276" providerId="ADAL" clId="{22C8D6D5-FC8E-451F-890A-250AD1886DB8}" dt="2021-06-23T09:40:33.758" v="419" actId="478"/>
          <ac:spMkLst>
            <pc:docMk/>
            <pc:sldMk cId="2895044078" sldId="1027"/>
            <ac:spMk id="15" creationId="{E986BEA3-736A-43CD-90BC-874183FDAABF}"/>
          </ac:spMkLst>
        </pc:spChg>
        <pc:spChg chg="add del mod ord">
          <ac:chgData name="Petříčková Zuzana" userId="1fd47075-5059-4c14-9baf-7f7627f72276" providerId="ADAL" clId="{22C8D6D5-FC8E-451F-890A-250AD1886DB8}" dt="2021-06-23T09:40:34.867" v="420" actId="478"/>
          <ac:spMkLst>
            <pc:docMk/>
            <pc:sldMk cId="2895044078" sldId="1027"/>
            <ac:spMk id="16" creationId="{5A822AB6-C588-47CF-B9E8-22247C52E1CE}"/>
          </ac:spMkLst>
        </pc:spChg>
        <pc:spChg chg="add del mod ord">
          <ac:chgData name="Petříčková Zuzana" userId="1fd47075-5059-4c14-9baf-7f7627f72276" providerId="ADAL" clId="{22C8D6D5-FC8E-451F-890A-250AD1886DB8}" dt="2021-06-23T10:14:46.758" v="425" actId="478"/>
          <ac:spMkLst>
            <pc:docMk/>
            <pc:sldMk cId="2895044078" sldId="1027"/>
            <ac:spMk id="17" creationId="{0619DE93-D2EC-4B4F-B0DB-2BAEFB09AA1B}"/>
          </ac:spMkLst>
        </pc:spChg>
        <pc:picChg chg="add del mod modCrop">
          <ac:chgData name="Petříčková Zuzana" userId="1fd47075-5059-4c14-9baf-7f7627f72276" providerId="ADAL" clId="{22C8D6D5-FC8E-451F-890A-250AD1886DB8}" dt="2021-06-23T10:29:11.664" v="695" actId="478"/>
          <ac:picMkLst>
            <pc:docMk/>
            <pc:sldMk cId="2895044078" sldId="1027"/>
            <ac:picMk id="4" creationId="{F0DA4DA0-B055-42E9-A520-6DDACE65FB8B}"/>
          </ac:picMkLst>
        </pc:picChg>
        <pc:picChg chg="mod">
          <ac:chgData name="Petříčková Zuzana" userId="1fd47075-5059-4c14-9baf-7f7627f72276" providerId="ADAL" clId="{22C8D6D5-FC8E-451F-890A-250AD1886DB8}" dt="2021-06-23T10:35:38.828" v="744" actId="1076"/>
          <ac:picMkLst>
            <pc:docMk/>
            <pc:sldMk cId="2895044078" sldId="1027"/>
            <ac:picMk id="5" creationId="{6672CDEF-57E1-4CDA-9883-E97176DCA3CF}"/>
          </ac:picMkLst>
        </pc:picChg>
        <pc:picChg chg="mod">
          <ac:chgData name="Petříčková Zuzana" userId="1fd47075-5059-4c14-9baf-7f7627f72276" providerId="ADAL" clId="{22C8D6D5-FC8E-451F-890A-250AD1886DB8}" dt="2021-06-23T10:35:31.743" v="740" actId="1076"/>
          <ac:picMkLst>
            <pc:docMk/>
            <pc:sldMk cId="2895044078" sldId="1027"/>
            <ac:picMk id="6" creationId="{7CA5D6DF-0AD0-4A7C-BB04-AAA4B480C159}"/>
          </ac:picMkLst>
        </pc:picChg>
        <pc:picChg chg="add del mod">
          <ac:chgData name="Petříčková Zuzana" userId="1fd47075-5059-4c14-9baf-7f7627f72276" providerId="ADAL" clId="{22C8D6D5-FC8E-451F-890A-250AD1886DB8}" dt="2021-06-23T09:37:10.270" v="373" actId="478"/>
          <ac:picMkLst>
            <pc:docMk/>
            <pc:sldMk cId="2895044078" sldId="1027"/>
            <ac:picMk id="8" creationId="{C35FD343-F764-4FBB-9C82-A1FC55894642}"/>
          </ac:picMkLst>
        </pc:picChg>
        <pc:picChg chg="add del mod">
          <ac:chgData name="Petříčková Zuzana" userId="1fd47075-5059-4c14-9baf-7f7627f72276" providerId="ADAL" clId="{22C8D6D5-FC8E-451F-890A-250AD1886DB8}" dt="2021-06-23T09:38:42.971" v="396" actId="478"/>
          <ac:picMkLst>
            <pc:docMk/>
            <pc:sldMk cId="2895044078" sldId="1027"/>
            <ac:picMk id="12" creationId="{E9D4942E-8DC0-4FAE-AD6C-4158090F68D3}"/>
          </ac:picMkLst>
        </pc:picChg>
        <pc:cxnChg chg="mod">
          <ac:chgData name="Petříčková Zuzana" userId="1fd47075-5059-4c14-9baf-7f7627f72276" providerId="ADAL" clId="{22C8D6D5-FC8E-451F-890A-250AD1886DB8}" dt="2021-06-23T10:35:33.038" v="741" actId="1076"/>
          <ac:cxnSpMkLst>
            <pc:docMk/>
            <pc:sldMk cId="2895044078" sldId="1027"/>
            <ac:cxnSpMk id="9" creationId="{82F56B0F-52C8-4924-9CFA-1262AF66BA67}"/>
          </ac:cxnSpMkLst>
        </pc:cxnChg>
      </pc:sldChg>
      <pc:sldChg chg="modSp mod">
        <pc:chgData name="Petříčková Zuzana" userId="1fd47075-5059-4c14-9baf-7f7627f72276" providerId="ADAL" clId="{22C8D6D5-FC8E-451F-890A-250AD1886DB8}" dt="2021-06-23T13:17:33.411" v="1190" actId="1076"/>
        <pc:sldMkLst>
          <pc:docMk/>
          <pc:sldMk cId="2748677105" sldId="1028"/>
        </pc:sldMkLst>
        <pc:spChg chg="mod">
          <ac:chgData name="Petříčková Zuzana" userId="1fd47075-5059-4c14-9baf-7f7627f72276" providerId="ADAL" clId="{22C8D6D5-FC8E-451F-890A-250AD1886DB8}" dt="2021-06-23T13:17:29.101" v="1189" actId="2711"/>
          <ac:spMkLst>
            <pc:docMk/>
            <pc:sldMk cId="2748677105" sldId="1028"/>
            <ac:spMk id="3" creationId="{5A776E44-C4FF-4CA5-9FAB-3ECA6C6D1348}"/>
          </ac:spMkLst>
        </pc:spChg>
        <pc:spChg chg="mod">
          <ac:chgData name="Petříčková Zuzana" userId="1fd47075-5059-4c14-9baf-7f7627f72276" providerId="ADAL" clId="{22C8D6D5-FC8E-451F-890A-250AD1886DB8}" dt="2021-06-23T09:27:35.330" v="215" actId="255"/>
          <ac:spMkLst>
            <pc:docMk/>
            <pc:sldMk cId="2748677105" sldId="1028"/>
            <ac:spMk id="4" creationId="{57510F49-CA84-426D-9F43-650AA26F99FB}"/>
          </ac:spMkLst>
        </pc:spChg>
        <pc:picChg chg="mod">
          <ac:chgData name="Petříčková Zuzana" userId="1fd47075-5059-4c14-9baf-7f7627f72276" providerId="ADAL" clId="{22C8D6D5-FC8E-451F-890A-250AD1886DB8}" dt="2021-06-23T13:17:33.411" v="1190" actId="1076"/>
          <ac:picMkLst>
            <pc:docMk/>
            <pc:sldMk cId="2748677105" sldId="1028"/>
            <ac:picMk id="5" creationId="{ABDCB71D-8E86-478E-A044-ED1B8F11E661}"/>
          </ac:picMkLst>
        </pc:picChg>
      </pc:sldChg>
      <pc:sldChg chg="del">
        <pc:chgData name="Petříčková Zuzana" userId="1fd47075-5059-4c14-9baf-7f7627f72276" providerId="ADAL" clId="{22C8D6D5-FC8E-451F-890A-250AD1886DB8}" dt="2021-06-23T09:00:28.481" v="0" actId="47"/>
        <pc:sldMkLst>
          <pc:docMk/>
          <pc:sldMk cId="3300910898" sldId="1030"/>
        </pc:sldMkLst>
      </pc:sldChg>
      <pc:sldChg chg="del">
        <pc:chgData name="Petříčková Zuzana" userId="1fd47075-5059-4c14-9baf-7f7627f72276" providerId="ADAL" clId="{22C8D6D5-FC8E-451F-890A-250AD1886DB8}" dt="2021-06-23T09:21:15.049" v="79" actId="47"/>
        <pc:sldMkLst>
          <pc:docMk/>
          <pc:sldMk cId="3342050033" sldId="1031"/>
        </pc:sldMkLst>
      </pc:sldChg>
      <pc:sldChg chg="delSp modSp mod">
        <pc:chgData name="Petříčková Zuzana" userId="1fd47075-5059-4c14-9baf-7f7627f72276" providerId="ADAL" clId="{22C8D6D5-FC8E-451F-890A-250AD1886DB8}" dt="2021-06-23T09:28:50.356" v="248" actId="14100"/>
        <pc:sldMkLst>
          <pc:docMk/>
          <pc:sldMk cId="47770355" sldId="1032"/>
        </pc:sldMkLst>
        <pc:spChg chg="mod">
          <ac:chgData name="Petříčková Zuzana" userId="1fd47075-5059-4c14-9baf-7f7627f72276" providerId="ADAL" clId="{22C8D6D5-FC8E-451F-890A-250AD1886DB8}" dt="2021-06-23T09:27:53.644" v="233" actId="20577"/>
          <ac:spMkLst>
            <pc:docMk/>
            <pc:sldMk cId="47770355" sldId="1032"/>
            <ac:spMk id="3" creationId="{F502D3CB-C42B-4EE8-BA7E-100FFE2690CF}"/>
          </ac:spMkLst>
        </pc:spChg>
        <pc:spChg chg="del mod">
          <ac:chgData name="Petříčková Zuzana" userId="1fd47075-5059-4c14-9baf-7f7627f72276" providerId="ADAL" clId="{22C8D6D5-FC8E-451F-890A-250AD1886DB8}" dt="2021-06-23T09:28:14.088" v="241" actId="478"/>
          <ac:spMkLst>
            <pc:docMk/>
            <pc:sldMk cId="47770355" sldId="1032"/>
            <ac:spMk id="9" creationId="{FE8CD2BE-BFE8-4C18-9CD1-F05FF33D0408}"/>
          </ac:spMkLst>
        </pc:spChg>
        <pc:picChg chg="mod">
          <ac:chgData name="Petříčková Zuzana" userId="1fd47075-5059-4c14-9baf-7f7627f72276" providerId="ADAL" clId="{22C8D6D5-FC8E-451F-890A-250AD1886DB8}" dt="2021-06-23T09:28:50.356" v="248" actId="14100"/>
          <ac:picMkLst>
            <pc:docMk/>
            <pc:sldMk cId="47770355" sldId="1032"/>
            <ac:picMk id="6" creationId="{96154069-E708-4C89-A8DD-09344305E6FC}"/>
          </ac:picMkLst>
        </pc:picChg>
        <pc:picChg chg="mod">
          <ac:chgData name="Petříčková Zuzana" userId="1fd47075-5059-4c14-9baf-7f7627f72276" providerId="ADAL" clId="{22C8D6D5-FC8E-451F-890A-250AD1886DB8}" dt="2021-06-23T09:28:40.271" v="245" actId="1076"/>
          <ac:picMkLst>
            <pc:docMk/>
            <pc:sldMk cId="47770355" sldId="1032"/>
            <ac:picMk id="7" creationId="{11936A44-FE34-42B4-AFC5-E339D29FDE72}"/>
          </ac:picMkLst>
        </pc:picChg>
        <pc:cxnChg chg="mod">
          <ac:chgData name="Petříčková Zuzana" userId="1fd47075-5059-4c14-9baf-7f7627f72276" providerId="ADAL" clId="{22C8D6D5-FC8E-451F-890A-250AD1886DB8}" dt="2021-06-23T09:28:35.648" v="244" actId="1076"/>
          <ac:cxnSpMkLst>
            <pc:docMk/>
            <pc:sldMk cId="47770355" sldId="1032"/>
            <ac:cxnSpMk id="11" creationId="{5A06666D-742C-49F0-98C4-CA7A987F0EBB}"/>
          </ac:cxnSpMkLst>
        </pc:cxnChg>
      </pc:sldChg>
      <pc:sldChg chg="modSp mod">
        <pc:chgData name="Petříčková Zuzana" userId="1fd47075-5059-4c14-9baf-7f7627f72276" providerId="ADAL" clId="{22C8D6D5-FC8E-451F-890A-250AD1886DB8}" dt="2021-06-23T09:26:06.001" v="206" actId="113"/>
        <pc:sldMkLst>
          <pc:docMk/>
          <pc:sldMk cId="2535056025" sldId="1034"/>
        </pc:sldMkLst>
        <pc:spChg chg="mod">
          <ac:chgData name="Petříčková Zuzana" userId="1fd47075-5059-4c14-9baf-7f7627f72276" providerId="ADAL" clId="{22C8D6D5-FC8E-451F-890A-250AD1886DB8}" dt="2021-06-23T09:24:47.331" v="187" actId="20577"/>
          <ac:spMkLst>
            <pc:docMk/>
            <pc:sldMk cId="2535056025" sldId="1034"/>
            <ac:spMk id="3" creationId="{C37A0397-517E-462C-99D4-1F0665BC772A}"/>
          </ac:spMkLst>
        </pc:spChg>
        <pc:graphicFrameChg chg="mod modGraphic">
          <ac:chgData name="Petříčková Zuzana" userId="1fd47075-5059-4c14-9baf-7f7627f72276" providerId="ADAL" clId="{22C8D6D5-FC8E-451F-890A-250AD1886DB8}" dt="2021-06-23T09:26:06.001" v="206" actId="113"/>
          <ac:graphicFrameMkLst>
            <pc:docMk/>
            <pc:sldMk cId="2535056025" sldId="1034"/>
            <ac:graphicFrameMk id="5" creationId="{9BD4F1FB-DD14-4294-93E3-EF8A513C52F9}"/>
          </ac:graphicFrameMkLst>
        </pc:graphicFrameChg>
      </pc:sldChg>
      <pc:sldChg chg="addSp delSp modSp mod ord modClrScheme chgLayout">
        <pc:chgData name="Petříčková Zuzana" userId="1fd47075-5059-4c14-9baf-7f7627f72276" providerId="ADAL" clId="{22C8D6D5-FC8E-451F-890A-250AD1886DB8}" dt="2021-06-23T13:41:23.099" v="1381" actId="113"/>
        <pc:sldMkLst>
          <pc:docMk/>
          <pc:sldMk cId="239006190" sldId="1035"/>
        </pc:sldMkLst>
        <pc:spChg chg="mod ord">
          <ac:chgData name="Petříčková Zuzana" userId="1fd47075-5059-4c14-9baf-7f7627f72276" providerId="ADAL" clId="{22C8D6D5-FC8E-451F-890A-250AD1886DB8}" dt="2021-06-23T10:25:07.323" v="571" actId="700"/>
          <ac:spMkLst>
            <pc:docMk/>
            <pc:sldMk cId="239006190" sldId="1035"/>
            <ac:spMk id="2" creationId="{FE6EA732-0581-4915-8A55-FD359B8D07DB}"/>
          </ac:spMkLst>
        </pc:spChg>
        <pc:spChg chg="mod ord">
          <ac:chgData name="Petříčková Zuzana" userId="1fd47075-5059-4c14-9baf-7f7627f72276" providerId="ADAL" clId="{22C8D6D5-FC8E-451F-890A-250AD1886DB8}" dt="2021-06-23T10:26:14.939" v="620" actId="1076"/>
          <ac:spMkLst>
            <pc:docMk/>
            <pc:sldMk cId="239006190" sldId="1035"/>
            <ac:spMk id="3" creationId="{1C8FBFAC-3FF8-49CE-950A-099A614AE261}"/>
          </ac:spMkLst>
        </pc:spChg>
        <pc:spChg chg="add del mod ord">
          <ac:chgData name="Petříčková Zuzana" userId="1fd47075-5059-4c14-9baf-7f7627f72276" providerId="ADAL" clId="{22C8D6D5-FC8E-451F-890A-250AD1886DB8}" dt="2021-06-23T10:25:17.317" v="576" actId="478"/>
          <ac:spMkLst>
            <pc:docMk/>
            <pc:sldMk cId="239006190" sldId="1035"/>
            <ac:spMk id="4" creationId="{01DC8A95-93AA-433D-B6F1-E008DEB4F53A}"/>
          </ac:spMkLst>
        </pc:spChg>
        <pc:spChg chg="add mod">
          <ac:chgData name="Petříčková Zuzana" userId="1fd47075-5059-4c14-9baf-7f7627f72276" providerId="ADAL" clId="{22C8D6D5-FC8E-451F-890A-250AD1886DB8}" dt="2021-06-23T13:41:23.099" v="1381" actId="113"/>
          <ac:spMkLst>
            <pc:docMk/>
            <pc:sldMk cId="239006190" sldId="1035"/>
            <ac:spMk id="8" creationId="{D9D2716F-F831-4FB1-A05D-4D54EF6042AB}"/>
          </ac:spMkLst>
        </pc:spChg>
        <pc:spChg chg="add mod">
          <ac:chgData name="Petříčková Zuzana" userId="1fd47075-5059-4c14-9baf-7f7627f72276" providerId="ADAL" clId="{22C8D6D5-FC8E-451F-890A-250AD1886DB8}" dt="2021-06-23T13:41:21.132" v="1380" actId="113"/>
          <ac:spMkLst>
            <pc:docMk/>
            <pc:sldMk cId="239006190" sldId="1035"/>
            <ac:spMk id="9" creationId="{9CC4FF7A-ACAE-47EA-BC85-50655648365D}"/>
          </ac:spMkLst>
        </pc:spChg>
        <pc:picChg chg="mod">
          <ac:chgData name="Petříčková Zuzana" userId="1fd47075-5059-4c14-9baf-7f7627f72276" providerId="ADAL" clId="{22C8D6D5-FC8E-451F-890A-250AD1886DB8}" dt="2021-06-23T10:27:31.827" v="673" actId="1076"/>
          <ac:picMkLst>
            <pc:docMk/>
            <pc:sldMk cId="239006190" sldId="1035"/>
            <ac:picMk id="5" creationId="{6A804BC0-AFE5-491E-9ACF-7B97C4266939}"/>
          </ac:picMkLst>
        </pc:picChg>
        <pc:picChg chg="mod">
          <ac:chgData name="Petříčková Zuzana" userId="1fd47075-5059-4c14-9baf-7f7627f72276" providerId="ADAL" clId="{22C8D6D5-FC8E-451F-890A-250AD1886DB8}" dt="2021-06-23T10:27:26.835" v="670" actId="1076"/>
          <ac:picMkLst>
            <pc:docMk/>
            <pc:sldMk cId="239006190" sldId="1035"/>
            <ac:picMk id="6" creationId="{210D5319-B4D7-4062-88E0-F0739693578D}"/>
          </ac:picMkLst>
        </pc:picChg>
      </pc:sldChg>
      <pc:sldChg chg="modSp mod modClrScheme chgLayout">
        <pc:chgData name="Petříčková Zuzana" userId="1fd47075-5059-4c14-9baf-7f7627f72276" providerId="ADAL" clId="{22C8D6D5-FC8E-451F-890A-250AD1886DB8}" dt="2021-06-23T14:52:39.622" v="2021" actId="27636"/>
        <pc:sldMkLst>
          <pc:docMk/>
          <pc:sldMk cId="2513761770" sldId="1036"/>
        </pc:sldMkLst>
        <pc:spChg chg="mod ord">
          <ac:chgData name="Petříčková Zuzana" userId="1fd47075-5059-4c14-9baf-7f7627f72276" providerId="ADAL" clId="{22C8D6D5-FC8E-451F-890A-250AD1886DB8}" dt="2021-06-23T10:15:56.500" v="447" actId="1076"/>
          <ac:spMkLst>
            <pc:docMk/>
            <pc:sldMk cId="2513761770" sldId="1036"/>
            <ac:spMk id="2" creationId="{0E540444-13DE-469F-86A1-24DD40D731AF}"/>
          </ac:spMkLst>
        </pc:spChg>
        <pc:spChg chg="mod ord">
          <ac:chgData name="Petříčková Zuzana" userId="1fd47075-5059-4c14-9baf-7f7627f72276" providerId="ADAL" clId="{22C8D6D5-FC8E-451F-890A-250AD1886DB8}" dt="2021-06-23T14:52:39.622" v="2021" actId="27636"/>
          <ac:spMkLst>
            <pc:docMk/>
            <pc:sldMk cId="2513761770" sldId="1036"/>
            <ac:spMk id="3" creationId="{D7AEC3FF-456B-4293-AC6E-772ADA29C353}"/>
          </ac:spMkLst>
        </pc:spChg>
        <pc:picChg chg="mod modCrop">
          <ac:chgData name="Petříčková Zuzana" userId="1fd47075-5059-4c14-9baf-7f7627f72276" providerId="ADAL" clId="{22C8D6D5-FC8E-451F-890A-250AD1886DB8}" dt="2021-06-23T10:16:17.938" v="454" actId="1076"/>
          <ac:picMkLst>
            <pc:docMk/>
            <pc:sldMk cId="2513761770" sldId="1036"/>
            <ac:picMk id="6" creationId="{B0782D45-A1EE-4765-BC25-3C24143B1F56}"/>
          </ac:picMkLst>
        </pc:picChg>
        <pc:picChg chg="mod">
          <ac:chgData name="Petříčková Zuzana" userId="1fd47075-5059-4c14-9baf-7f7627f72276" providerId="ADAL" clId="{22C8D6D5-FC8E-451F-890A-250AD1886DB8}" dt="2021-06-23T10:16:20.083" v="455" actId="1076"/>
          <ac:picMkLst>
            <pc:docMk/>
            <pc:sldMk cId="2513761770" sldId="1036"/>
            <ac:picMk id="7" creationId="{C22B7A13-F8BD-43BD-9FF4-B1B8007D14BF}"/>
          </ac:picMkLst>
        </pc:picChg>
        <pc:picChg chg="mod">
          <ac:chgData name="Petříčková Zuzana" userId="1fd47075-5059-4c14-9baf-7f7627f72276" providerId="ADAL" clId="{22C8D6D5-FC8E-451F-890A-250AD1886DB8}" dt="2021-06-23T10:15:32.581" v="441" actId="14100"/>
          <ac:picMkLst>
            <pc:docMk/>
            <pc:sldMk cId="2513761770" sldId="1036"/>
            <ac:picMk id="8" creationId="{56AAD9A4-7C0D-453B-95D9-A4087F7AFA96}"/>
          </ac:picMkLst>
        </pc:picChg>
        <pc:picChg chg="mod">
          <ac:chgData name="Petříčková Zuzana" userId="1fd47075-5059-4c14-9baf-7f7627f72276" providerId="ADAL" clId="{22C8D6D5-FC8E-451F-890A-250AD1886DB8}" dt="2021-06-23T10:16:07.172" v="450" actId="1076"/>
          <ac:picMkLst>
            <pc:docMk/>
            <pc:sldMk cId="2513761770" sldId="1036"/>
            <ac:picMk id="10" creationId="{E4FEEE80-9C96-429E-839A-FA60A81C5FAB}"/>
          </ac:picMkLst>
        </pc:picChg>
      </pc:sldChg>
      <pc:sldChg chg="modSp del mod">
        <pc:chgData name="Petříčková Zuzana" userId="1fd47075-5059-4c14-9baf-7f7627f72276" providerId="ADAL" clId="{22C8D6D5-FC8E-451F-890A-250AD1886DB8}" dt="2021-06-23T11:11:48.235" v="845" actId="47"/>
        <pc:sldMkLst>
          <pc:docMk/>
          <pc:sldMk cId="2301430191" sldId="1045"/>
        </pc:sldMkLst>
        <pc:picChg chg="mod">
          <ac:chgData name="Petříčková Zuzana" userId="1fd47075-5059-4c14-9baf-7f7627f72276" providerId="ADAL" clId="{22C8D6D5-FC8E-451F-890A-250AD1886DB8}" dt="2021-06-23T11:11:15.256" v="840" actId="1076"/>
          <ac:picMkLst>
            <pc:docMk/>
            <pc:sldMk cId="2301430191" sldId="1045"/>
            <ac:picMk id="6" creationId="{C400EA6F-0EF6-4534-A956-DB85590441E0}"/>
          </ac:picMkLst>
        </pc:picChg>
      </pc:sldChg>
      <pc:sldChg chg="del">
        <pc:chgData name="Petříčková Zuzana" userId="1fd47075-5059-4c14-9baf-7f7627f72276" providerId="ADAL" clId="{22C8D6D5-FC8E-451F-890A-250AD1886DB8}" dt="2021-06-23T11:17:43.993" v="886" actId="47"/>
        <pc:sldMkLst>
          <pc:docMk/>
          <pc:sldMk cId="802175207" sldId="1047"/>
        </pc:sldMkLst>
      </pc:sldChg>
      <pc:sldChg chg="modSp mod">
        <pc:chgData name="Petříčková Zuzana" userId="1fd47075-5059-4c14-9baf-7f7627f72276" providerId="ADAL" clId="{22C8D6D5-FC8E-451F-890A-250AD1886DB8}" dt="2021-06-23T11:48:28.075" v="1089" actId="2711"/>
        <pc:sldMkLst>
          <pc:docMk/>
          <pc:sldMk cId="1355324237" sldId="1049"/>
        </pc:sldMkLst>
        <pc:spChg chg="mod">
          <ac:chgData name="Petříčková Zuzana" userId="1fd47075-5059-4c14-9baf-7f7627f72276" providerId="ADAL" clId="{22C8D6D5-FC8E-451F-890A-250AD1886DB8}" dt="2021-06-23T11:48:28.075" v="1089" actId="2711"/>
          <ac:spMkLst>
            <pc:docMk/>
            <pc:sldMk cId="1355324237" sldId="1049"/>
            <ac:spMk id="7" creationId="{6D856C5A-8085-4239-A140-75B1F64803D8}"/>
          </ac:spMkLst>
        </pc:spChg>
      </pc:sldChg>
      <pc:sldChg chg="addSp delSp modSp del mod">
        <pc:chgData name="Petříčková Zuzana" userId="1fd47075-5059-4c14-9baf-7f7627f72276" providerId="ADAL" clId="{22C8D6D5-FC8E-451F-890A-250AD1886DB8}" dt="2021-06-23T11:26:57.168" v="975" actId="47"/>
        <pc:sldMkLst>
          <pc:docMk/>
          <pc:sldMk cId="2988002840" sldId="1050"/>
        </pc:sldMkLst>
        <pc:picChg chg="add del mod">
          <ac:chgData name="Petříčková Zuzana" userId="1fd47075-5059-4c14-9baf-7f7627f72276" providerId="ADAL" clId="{22C8D6D5-FC8E-451F-890A-250AD1886DB8}" dt="2021-06-23T11:19:11.494" v="895" actId="478"/>
          <ac:picMkLst>
            <pc:docMk/>
            <pc:sldMk cId="2988002840" sldId="1050"/>
            <ac:picMk id="5" creationId="{A34C0171-91DD-4DA4-A845-FAE0F2755F45}"/>
          </ac:picMkLst>
        </pc:picChg>
        <pc:picChg chg="del">
          <ac:chgData name="Petříčková Zuzana" userId="1fd47075-5059-4c14-9baf-7f7627f72276" providerId="ADAL" clId="{22C8D6D5-FC8E-451F-890A-250AD1886DB8}" dt="2021-06-23T11:19:06.975" v="892" actId="478"/>
          <ac:picMkLst>
            <pc:docMk/>
            <pc:sldMk cId="2988002840" sldId="1050"/>
            <ac:picMk id="6" creationId="{855EB0BC-22CF-4F54-B5EF-4E6815243696}"/>
          </ac:picMkLst>
        </pc:picChg>
      </pc:sldChg>
      <pc:sldChg chg="modSp mod">
        <pc:chgData name="Petříčková Zuzana" userId="1fd47075-5059-4c14-9baf-7f7627f72276" providerId="ADAL" clId="{22C8D6D5-FC8E-451F-890A-250AD1886DB8}" dt="2021-06-23T09:21:33.281" v="81" actId="1076"/>
        <pc:sldMkLst>
          <pc:docMk/>
          <pc:sldMk cId="4013633538" sldId="1052"/>
        </pc:sldMkLst>
        <pc:spChg chg="mod">
          <ac:chgData name="Petříčková Zuzana" userId="1fd47075-5059-4c14-9baf-7f7627f72276" providerId="ADAL" clId="{22C8D6D5-FC8E-451F-890A-250AD1886DB8}" dt="2021-06-23T09:21:33.281" v="81" actId="1076"/>
          <ac:spMkLst>
            <pc:docMk/>
            <pc:sldMk cId="4013633538" sldId="1052"/>
            <ac:spMk id="3" creationId="{67956635-6D02-48D9-9A9F-5EAD54816C13}"/>
          </ac:spMkLst>
        </pc:spChg>
        <pc:picChg chg="mod">
          <ac:chgData name="Petříčková Zuzana" userId="1fd47075-5059-4c14-9baf-7f7627f72276" providerId="ADAL" clId="{22C8D6D5-FC8E-451F-890A-250AD1886DB8}" dt="2021-06-23T09:14:57.662" v="5" actId="1076"/>
          <ac:picMkLst>
            <pc:docMk/>
            <pc:sldMk cId="4013633538" sldId="1052"/>
            <ac:picMk id="6" creationId="{65AA8EA3-679C-4451-82E2-252BC1DBC652}"/>
          </ac:picMkLst>
        </pc:picChg>
        <pc:picChg chg="mod modCrop">
          <ac:chgData name="Petříčková Zuzana" userId="1fd47075-5059-4c14-9baf-7f7627f72276" providerId="ADAL" clId="{22C8D6D5-FC8E-451F-890A-250AD1886DB8}" dt="2021-06-23T09:15:08.690" v="7" actId="732"/>
          <ac:picMkLst>
            <pc:docMk/>
            <pc:sldMk cId="4013633538" sldId="1052"/>
            <ac:picMk id="7" creationId="{A2A58E78-FB44-4FB0-9846-3C04BD0C8187}"/>
          </ac:picMkLst>
        </pc:picChg>
      </pc:sldChg>
      <pc:sldChg chg="addSp delSp modSp del mod">
        <pc:chgData name="Petříčková Zuzana" userId="1fd47075-5059-4c14-9baf-7f7627f72276" providerId="ADAL" clId="{22C8D6D5-FC8E-451F-890A-250AD1886DB8}" dt="2021-06-23T11:15:56.373" v="883" actId="47"/>
        <pc:sldMkLst>
          <pc:docMk/>
          <pc:sldMk cId="2623624363" sldId="1055"/>
        </pc:sldMkLst>
        <pc:picChg chg="add mod">
          <ac:chgData name="Petříčková Zuzana" userId="1fd47075-5059-4c14-9baf-7f7627f72276" providerId="ADAL" clId="{22C8D6D5-FC8E-451F-890A-250AD1886DB8}" dt="2021-06-23T09:18:53.292" v="28" actId="1076"/>
          <ac:picMkLst>
            <pc:docMk/>
            <pc:sldMk cId="2623624363" sldId="1055"/>
            <ac:picMk id="6" creationId="{4E907185-2F08-499B-A3B4-7204CAA15ABD}"/>
          </ac:picMkLst>
        </pc:picChg>
        <pc:picChg chg="del">
          <ac:chgData name="Petříčková Zuzana" userId="1fd47075-5059-4c14-9baf-7f7627f72276" providerId="ADAL" clId="{22C8D6D5-FC8E-451F-890A-250AD1886DB8}" dt="2021-06-23T09:18:51.246" v="27" actId="478"/>
          <ac:picMkLst>
            <pc:docMk/>
            <pc:sldMk cId="2623624363" sldId="1055"/>
            <ac:picMk id="1026" creationId="{5490BE60-3577-49AC-8EF7-9BA3D0757D42}"/>
          </ac:picMkLst>
        </pc:picChg>
      </pc:sldChg>
      <pc:sldChg chg="modSp mod">
        <pc:chgData name="Petříčková Zuzana" userId="1fd47075-5059-4c14-9baf-7f7627f72276" providerId="ADAL" clId="{22C8D6D5-FC8E-451F-890A-250AD1886DB8}" dt="2021-06-23T11:51:42.305" v="1148" actId="2711"/>
        <pc:sldMkLst>
          <pc:docMk/>
          <pc:sldMk cId="1573042237" sldId="1056"/>
        </pc:sldMkLst>
        <pc:spChg chg="mod">
          <ac:chgData name="Petříčková Zuzana" userId="1fd47075-5059-4c14-9baf-7f7627f72276" providerId="ADAL" clId="{22C8D6D5-FC8E-451F-890A-250AD1886DB8}" dt="2021-06-23T11:51:42.305" v="1148" actId="2711"/>
          <ac:spMkLst>
            <pc:docMk/>
            <pc:sldMk cId="1573042237" sldId="1056"/>
            <ac:spMk id="2" creationId="{4A629808-C898-4668-BB66-ABE28ECF9460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1:45.897" v="1149" actId="2711"/>
        <pc:sldMkLst>
          <pc:docMk/>
          <pc:sldMk cId="1557191538" sldId="1057"/>
        </pc:sldMkLst>
        <pc:spChg chg="mod">
          <ac:chgData name="Petříčková Zuzana" userId="1fd47075-5059-4c14-9baf-7f7627f72276" providerId="ADAL" clId="{22C8D6D5-FC8E-451F-890A-250AD1886DB8}" dt="2021-06-23T11:51:45.897" v="1149" actId="2711"/>
          <ac:spMkLst>
            <pc:docMk/>
            <pc:sldMk cId="1557191538" sldId="1057"/>
            <ac:spMk id="2" creationId="{758ED161-4724-4C22-8527-65AAE4A809FB}"/>
          </ac:spMkLst>
        </pc:spChg>
      </pc:sldChg>
      <pc:sldChg chg="addSp delSp modSp mod">
        <pc:chgData name="Petříčková Zuzana" userId="1fd47075-5059-4c14-9baf-7f7627f72276" providerId="ADAL" clId="{22C8D6D5-FC8E-451F-890A-250AD1886DB8}" dt="2021-06-23T11:55:05.673" v="1185" actId="1076"/>
        <pc:sldMkLst>
          <pc:docMk/>
          <pc:sldMk cId="2413057041" sldId="1058"/>
        </pc:sldMkLst>
        <pc:spChg chg="mod">
          <ac:chgData name="Petříčková Zuzana" userId="1fd47075-5059-4c14-9baf-7f7627f72276" providerId="ADAL" clId="{22C8D6D5-FC8E-451F-890A-250AD1886DB8}" dt="2021-06-23T11:54:29.212" v="1173" actId="14100"/>
          <ac:spMkLst>
            <pc:docMk/>
            <pc:sldMk cId="2413057041" sldId="1058"/>
            <ac:spMk id="2" creationId="{6AE0897D-227C-442C-81A6-5DEEC98B680B}"/>
          </ac:spMkLst>
        </pc:spChg>
        <pc:spChg chg="add del">
          <ac:chgData name="Petříčková Zuzana" userId="1fd47075-5059-4c14-9baf-7f7627f72276" providerId="ADAL" clId="{22C8D6D5-FC8E-451F-890A-250AD1886DB8}" dt="2021-06-23T11:54:37.558" v="1177" actId="478"/>
          <ac:spMkLst>
            <pc:docMk/>
            <pc:sldMk cId="2413057041" sldId="1058"/>
            <ac:spMk id="8" creationId="{21FB44DD-9976-47DF-B423-B53F98323357}"/>
          </ac:spMkLst>
        </pc:spChg>
        <pc:spChg chg="add mod">
          <ac:chgData name="Petříčková Zuzana" userId="1fd47075-5059-4c14-9baf-7f7627f72276" providerId="ADAL" clId="{22C8D6D5-FC8E-451F-890A-250AD1886DB8}" dt="2021-06-23T11:54:44.782" v="1180" actId="255"/>
          <ac:spMkLst>
            <pc:docMk/>
            <pc:sldMk cId="2413057041" sldId="1058"/>
            <ac:spMk id="9" creationId="{AD7EBC8E-08D9-4428-B4FD-FE5BFAAACCAE}"/>
          </ac:spMkLst>
        </pc:spChg>
        <pc:graphicFrameChg chg="mod modGraphic">
          <ac:chgData name="Petříčková Zuzana" userId="1fd47075-5059-4c14-9baf-7f7627f72276" providerId="ADAL" clId="{22C8D6D5-FC8E-451F-890A-250AD1886DB8}" dt="2021-06-23T11:55:05.673" v="1185" actId="1076"/>
          <ac:graphicFrameMkLst>
            <pc:docMk/>
            <pc:sldMk cId="2413057041" sldId="1058"/>
            <ac:graphicFrameMk id="10" creationId="{8B2D0829-2956-4BF9-8082-FE3CC6C9CDA6}"/>
          </ac:graphicFrameMkLst>
        </pc:graphicFrameChg>
      </pc:sldChg>
      <pc:sldChg chg="modSp mod">
        <pc:chgData name="Petříčková Zuzana" userId="1fd47075-5059-4c14-9baf-7f7627f72276" providerId="ADAL" clId="{22C8D6D5-FC8E-451F-890A-250AD1886DB8}" dt="2021-06-23T11:55:17.053" v="1188" actId="1076"/>
        <pc:sldMkLst>
          <pc:docMk/>
          <pc:sldMk cId="946581651" sldId="1059"/>
        </pc:sldMkLst>
        <pc:spChg chg="mod">
          <ac:chgData name="Petříčková Zuzana" userId="1fd47075-5059-4c14-9baf-7f7627f72276" providerId="ADAL" clId="{22C8D6D5-FC8E-451F-890A-250AD1886DB8}" dt="2021-06-23T11:51:54.222" v="1151" actId="2711"/>
          <ac:spMkLst>
            <pc:docMk/>
            <pc:sldMk cId="946581651" sldId="1059"/>
            <ac:spMk id="2" creationId="{6AE0897D-227C-442C-81A6-5DEEC98B680B}"/>
          </ac:spMkLst>
        </pc:spChg>
        <pc:spChg chg="mod">
          <ac:chgData name="Petříčková Zuzana" userId="1fd47075-5059-4c14-9baf-7f7627f72276" providerId="ADAL" clId="{22C8D6D5-FC8E-451F-890A-250AD1886DB8}" dt="2021-06-23T11:55:17.053" v="1188" actId="1076"/>
          <ac:spMkLst>
            <pc:docMk/>
            <pc:sldMk cId="946581651" sldId="1059"/>
            <ac:spMk id="8" creationId="{E72A6EAA-B128-4631-96BD-E26516FE4F50}"/>
          </ac:spMkLst>
        </pc:spChg>
      </pc:sldChg>
      <pc:sldChg chg="modSp mod">
        <pc:chgData name="Petříčková Zuzana" userId="1fd47075-5059-4c14-9baf-7f7627f72276" providerId="ADAL" clId="{22C8D6D5-FC8E-451F-890A-250AD1886DB8}" dt="2021-06-23T11:52:02.380" v="1152" actId="2711"/>
        <pc:sldMkLst>
          <pc:docMk/>
          <pc:sldMk cId="4137247410" sldId="1060"/>
        </pc:sldMkLst>
        <pc:spChg chg="mod">
          <ac:chgData name="Petříčková Zuzana" userId="1fd47075-5059-4c14-9baf-7f7627f72276" providerId="ADAL" clId="{22C8D6D5-FC8E-451F-890A-250AD1886DB8}" dt="2021-06-23T11:52:02.380" v="1152" actId="2711"/>
          <ac:spMkLst>
            <pc:docMk/>
            <pc:sldMk cId="4137247410" sldId="1060"/>
            <ac:spMk id="6" creationId="{D5F8534F-E206-47AD-BA0C-FC21EB2DF6EC}"/>
          </ac:spMkLst>
        </pc:spChg>
      </pc:sldChg>
      <pc:sldChg chg="modSp mod">
        <pc:chgData name="Petříčková Zuzana" userId="1fd47075-5059-4c14-9baf-7f7627f72276" providerId="ADAL" clId="{22C8D6D5-FC8E-451F-890A-250AD1886DB8}" dt="2021-06-23T13:53:50.921" v="1473" actId="14100"/>
        <pc:sldMkLst>
          <pc:docMk/>
          <pc:sldMk cId="2332251323" sldId="1061"/>
        </pc:sldMkLst>
        <pc:spChg chg="mod">
          <ac:chgData name="Petříčková Zuzana" userId="1fd47075-5059-4c14-9baf-7f7627f72276" providerId="ADAL" clId="{22C8D6D5-FC8E-451F-890A-250AD1886DB8}" dt="2021-06-23T11:52:07.054" v="1153" actId="2711"/>
          <ac:spMkLst>
            <pc:docMk/>
            <pc:sldMk cId="2332251323" sldId="1061"/>
            <ac:spMk id="2" creationId="{AA60C534-4E81-4072-8167-2C305516F783}"/>
          </ac:spMkLst>
        </pc:spChg>
        <pc:graphicFrameChg chg="mod modGraphic">
          <ac:chgData name="Petříčková Zuzana" userId="1fd47075-5059-4c14-9baf-7f7627f72276" providerId="ADAL" clId="{22C8D6D5-FC8E-451F-890A-250AD1886DB8}" dt="2021-06-23T13:53:47.849" v="1472" actId="14100"/>
          <ac:graphicFrameMkLst>
            <pc:docMk/>
            <pc:sldMk cId="2332251323" sldId="1061"/>
            <ac:graphicFrameMk id="5" creationId="{F429B1E1-7A0C-45EE-A44A-1EFA0AEBC6D1}"/>
          </ac:graphicFrameMkLst>
        </pc:graphicFrameChg>
        <pc:graphicFrameChg chg="mod modGraphic">
          <ac:chgData name="Petříčková Zuzana" userId="1fd47075-5059-4c14-9baf-7f7627f72276" providerId="ADAL" clId="{22C8D6D5-FC8E-451F-890A-250AD1886DB8}" dt="2021-06-23T13:53:45.379" v="1471" actId="14100"/>
          <ac:graphicFrameMkLst>
            <pc:docMk/>
            <pc:sldMk cId="2332251323" sldId="1061"/>
            <ac:graphicFrameMk id="8" creationId="{31AC7C2A-68F6-4D0B-A2F3-3F6CD912AFE0}"/>
          </ac:graphicFrameMkLst>
        </pc:graphicFrameChg>
        <pc:graphicFrameChg chg="mod modGraphic">
          <ac:chgData name="Petříčková Zuzana" userId="1fd47075-5059-4c14-9baf-7f7627f72276" providerId="ADAL" clId="{22C8D6D5-FC8E-451F-890A-250AD1886DB8}" dt="2021-06-23T13:53:50.921" v="1473" actId="14100"/>
          <ac:graphicFrameMkLst>
            <pc:docMk/>
            <pc:sldMk cId="2332251323" sldId="1061"/>
            <ac:graphicFrameMk id="11" creationId="{2F8E5520-BB94-458B-84E8-EBC6E05CFFEE}"/>
          </ac:graphicFrameMkLst>
        </pc:graphicFrameChg>
      </pc:sldChg>
      <pc:sldChg chg="modSp del mod">
        <pc:chgData name="Petříčková Zuzana" userId="1fd47075-5059-4c14-9baf-7f7627f72276" providerId="ADAL" clId="{22C8D6D5-FC8E-451F-890A-250AD1886DB8}" dt="2021-06-23T14:22:24.440" v="1633" actId="47"/>
        <pc:sldMkLst>
          <pc:docMk/>
          <pc:sldMk cId="1759793468" sldId="1062"/>
        </pc:sldMkLst>
        <pc:spChg chg="mod">
          <ac:chgData name="Petříčková Zuzana" userId="1fd47075-5059-4c14-9baf-7f7627f72276" providerId="ADAL" clId="{22C8D6D5-FC8E-451F-890A-250AD1886DB8}" dt="2021-06-23T11:52:14.351" v="1154" actId="2711"/>
          <ac:spMkLst>
            <pc:docMk/>
            <pc:sldMk cId="1759793468" sldId="1062"/>
            <ac:spMk id="2" creationId="{63CEC5FA-2C4D-4D72-A3C5-2A35488A1AFC}"/>
          </ac:spMkLst>
        </pc:spChg>
        <pc:spChg chg="mod">
          <ac:chgData name="Petříčková Zuzana" userId="1fd47075-5059-4c14-9baf-7f7627f72276" providerId="ADAL" clId="{22C8D6D5-FC8E-451F-890A-250AD1886DB8}" dt="2021-06-23T14:02:38.341" v="1474" actId="1076"/>
          <ac:spMkLst>
            <pc:docMk/>
            <pc:sldMk cId="1759793468" sldId="1062"/>
            <ac:spMk id="6" creationId="{36CEDFDB-AE45-4E42-9218-77031894088F}"/>
          </ac:spMkLst>
        </pc:spChg>
      </pc:sldChg>
      <pc:sldChg chg="modSp del mod">
        <pc:chgData name="Petříčková Zuzana" userId="1fd47075-5059-4c14-9baf-7f7627f72276" providerId="ADAL" clId="{22C8D6D5-FC8E-451F-890A-250AD1886DB8}" dt="2021-06-23T14:22:27.658" v="1634" actId="47"/>
        <pc:sldMkLst>
          <pc:docMk/>
          <pc:sldMk cId="1971864521" sldId="1063"/>
        </pc:sldMkLst>
        <pc:spChg chg="mod">
          <ac:chgData name="Petříčková Zuzana" userId="1fd47075-5059-4c14-9baf-7f7627f72276" providerId="ADAL" clId="{22C8D6D5-FC8E-451F-890A-250AD1886DB8}" dt="2021-06-23T11:52:18.878" v="1155" actId="2711"/>
          <ac:spMkLst>
            <pc:docMk/>
            <pc:sldMk cId="1971864521" sldId="1063"/>
            <ac:spMk id="3" creationId="{7D2BCF2D-6483-43D1-B43A-21C73F2E7A65}"/>
          </ac:spMkLst>
        </pc:spChg>
      </pc:sldChg>
      <pc:sldChg chg="del">
        <pc:chgData name="Petříčková Zuzana" userId="1fd47075-5059-4c14-9baf-7f7627f72276" providerId="ADAL" clId="{22C8D6D5-FC8E-451F-890A-250AD1886DB8}" dt="2021-06-23T11:52:23.545" v="1156" actId="47"/>
        <pc:sldMkLst>
          <pc:docMk/>
          <pc:sldMk cId="2654887577" sldId="1064"/>
        </pc:sldMkLst>
      </pc:sldChg>
      <pc:sldChg chg="delSp modSp add del mod ord">
        <pc:chgData name="Petříčková Zuzana" userId="1fd47075-5059-4c14-9baf-7f7627f72276" providerId="ADAL" clId="{22C8D6D5-FC8E-451F-890A-250AD1886DB8}" dt="2021-06-23T11:17:59.126" v="888" actId="47"/>
        <pc:sldMkLst>
          <pc:docMk/>
          <pc:sldMk cId="2340008760" sldId="1071"/>
        </pc:sldMkLst>
        <pc:spChg chg="mod">
          <ac:chgData name="Petříčková Zuzana" userId="1fd47075-5059-4c14-9baf-7f7627f72276" providerId="ADAL" clId="{22C8D6D5-FC8E-451F-890A-250AD1886DB8}" dt="2021-06-23T11:15:47.570" v="881" actId="20577"/>
          <ac:spMkLst>
            <pc:docMk/>
            <pc:sldMk cId="2340008760" sldId="1071"/>
            <ac:spMk id="2" creationId="{84AC97DD-6C8B-4230-8670-B5DE9FD7162F}"/>
          </ac:spMkLst>
        </pc:spChg>
        <pc:picChg chg="del mod">
          <ac:chgData name="Petříčková Zuzana" userId="1fd47075-5059-4c14-9baf-7f7627f72276" providerId="ADAL" clId="{22C8D6D5-FC8E-451F-890A-250AD1886DB8}" dt="2021-06-23T11:15:50.769" v="882" actId="478"/>
          <ac:picMkLst>
            <pc:docMk/>
            <pc:sldMk cId="2340008760" sldId="1071"/>
            <ac:picMk id="7" creationId="{343DC535-33BE-409D-A0CD-BCAA2B1456E4}"/>
          </ac:picMkLst>
        </pc:picChg>
      </pc:sldChg>
      <pc:sldChg chg="addSp modSp add del mod modClrScheme chgLayout">
        <pc:chgData name="Petříčková Zuzana" userId="1fd47075-5059-4c14-9baf-7f7627f72276" providerId="ADAL" clId="{22C8D6D5-FC8E-451F-890A-250AD1886DB8}" dt="2021-06-23T14:06:23.484" v="1480" actId="47"/>
        <pc:sldMkLst>
          <pc:docMk/>
          <pc:sldMk cId="282142122" sldId="1135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82142122" sldId="1135"/>
            <ac:spMk id="2" creationId="{79474545-D754-4788-B4E7-CBE8EF50C11A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82142122" sldId="1135"/>
            <ac:spMk id="3" creationId="{D15343DE-29B7-4670-BBE3-58B9A9EF60B0}"/>
          </ac:spMkLst>
        </pc:spChg>
        <pc:spChg chg="add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82142122" sldId="1135"/>
            <ac:spMk id="4" creationId="{E765F943-C23A-4511-81FE-B0E0D18BBB0A}"/>
          </ac:spMkLst>
        </pc:spChg>
      </pc:sldChg>
      <pc:sldChg chg="modSp add mod modClrScheme chgLayout">
        <pc:chgData name="Petříčková Zuzana" userId="1fd47075-5059-4c14-9baf-7f7627f72276" providerId="ADAL" clId="{22C8D6D5-FC8E-451F-890A-250AD1886DB8}" dt="2021-06-23T14:11:27.006" v="1540" actId="2711"/>
        <pc:sldMkLst>
          <pc:docMk/>
          <pc:sldMk cId="4139576270" sldId="1139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4139576270" sldId="1139"/>
            <ac:spMk id="2" creationId="{70EB7794-B642-45FC-9B73-7830A26EB656}"/>
          </ac:spMkLst>
        </pc:spChg>
        <pc:spChg chg="mod ord">
          <ac:chgData name="Petříčková Zuzana" userId="1fd47075-5059-4c14-9baf-7f7627f72276" providerId="ADAL" clId="{22C8D6D5-FC8E-451F-890A-250AD1886DB8}" dt="2021-06-23T14:11:27.006" v="1540" actId="2711"/>
          <ac:spMkLst>
            <pc:docMk/>
            <pc:sldMk cId="4139576270" sldId="1139"/>
            <ac:spMk id="3" creationId="{C8249CD0-8071-42F2-A68D-D76F4BE59E2B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4139576270" sldId="1139"/>
            <ac:spMk id="4" creationId="{43162A51-547D-4EEE-82EF-BE5FA8E71540}"/>
          </ac:spMkLst>
        </pc:spChg>
      </pc:sldChg>
      <pc:sldChg chg="addSp delSp modSp add mod modClrScheme chgLayout">
        <pc:chgData name="Petříčková Zuzana" userId="1fd47075-5059-4c14-9baf-7f7627f72276" providerId="ADAL" clId="{22C8D6D5-FC8E-451F-890A-250AD1886DB8}" dt="2021-06-23T14:12:23.458" v="1553" actId="2711"/>
        <pc:sldMkLst>
          <pc:docMk/>
          <pc:sldMk cId="1210591579" sldId="1144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210591579" sldId="1144"/>
            <ac:spMk id="2" creationId="{7DE2D502-9160-4F8B-A9AC-4C643032F121}"/>
          </ac:spMkLst>
        </pc:spChg>
        <pc:spChg chg="mod ord">
          <ac:chgData name="Petříčková Zuzana" userId="1fd47075-5059-4c14-9baf-7f7627f72276" providerId="ADAL" clId="{22C8D6D5-FC8E-451F-890A-250AD1886DB8}" dt="2021-06-23T14:12:23.458" v="1553" actId="2711"/>
          <ac:spMkLst>
            <pc:docMk/>
            <pc:sldMk cId="1210591579" sldId="1144"/>
            <ac:spMk id="3" creationId="{BA11C71F-3FBC-48DD-9CB3-7FB40177B94A}"/>
          </ac:spMkLst>
        </pc:spChg>
        <pc:spChg chg="add del mod ord">
          <ac:chgData name="Petříčková Zuzana" userId="1fd47075-5059-4c14-9baf-7f7627f72276" providerId="ADAL" clId="{22C8D6D5-FC8E-451F-890A-250AD1886DB8}" dt="2021-06-23T14:11:55.241" v="1547" actId="478"/>
          <ac:spMkLst>
            <pc:docMk/>
            <pc:sldMk cId="1210591579" sldId="1144"/>
            <ac:spMk id="4" creationId="{C688CE06-3CCA-42FC-8AE5-F4ADE44663B9}"/>
          </ac:spMkLst>
        </pc:spChg>
        <pc:spChg chg="add del mod">
          <ac:chgData name="Petříčková Zuzana" userId="1fd47075-5059-4c14-9baf-7f7627f72276" providerId="ADAL" clId="{22C8D6D5-FC8E-451F-890A-250AD1886DB8}" dt="2021-06-23T14:12:13.157" v="1551" actId="207"/>
          <ac:spMkLst>
            <pc:docMk/>
            <pc:sldMk cId="1210591579" sldId="1144"/>
            <ac:spMk id="19" creationId="{B78AC94D-7810-4944-BC1E-D258DCC12853}"/>
          </ac:spMkLst>
        </pc:spChg>
      </pc:sldChg>
      <pc:sldChg chg="addSp delSp modSp add mod modClrScheme chgLayout">
        <pc:chgData name="Petříčková Zuzana" userId="1fd47075-5059-4c14-9baf-7f7627f72276" providerId="ADAL" clId="{22C8D6D5-FC8E-451F-890A-250AD1886DB8}" dt="2021-06-23T14:22:09.344" v="1630" actId="478"/>
        <pc:sldMkLst>
          <pc:docMk/>
          <pc:sldMk cId="2367881716" sldId="1146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367881716" sldId="1146"/>
            <ac:spMk id="2" creationId="{94F4459E-1C76-441C-9038-A56CDB34FAB4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367881716" sldId="1146"/>
            <ac:spMk id="3" creationId="{A2B46D5C-55DB-480E-B232-1C5AD97F578E}"/>
          </ac:spMkLst>
        </pc:spChg>
        <pc:spChg chg="add del mod ord">
          <ac:chgData name="Petříčková Zuzana" userId="1fd47075-5059-4c14-9baf-7f7627f72276" providerId="ADAL" clId="{22C8D6D5-FC8E-451F-890A-250AD1886DB8}" dt="2021-06-23T14:22:09.344" v="1630" actId="478"/>
          <ac:spMkLst>
            <pc:docMk/>
            <pc:sldMk cId="2367881716" sldId="1146"/>
            <ac:spMk id="4" creationId="{56FFDE47-DF0E-43AA-A65B-CD7602DE48FC}"/>
          </ac:spMkLst>
        </pc:spChg>
        <pc:picChg chg="mod">
          <ac:chgData name="Petříčková Zuzana" userId="1fd47075-5059-4c14-9baf-7f7627f72276" providerId="ADAL" clId="{22C8D6D5-FC8E-451F-890A-250AD1886DB8}" dt="2021-06-23T14:22:06.086" v="1629" actId="1076"/>
          <ac:picMkLst>
            <pc:docMk/>
            <pc:sldMk cId="2367881716" sldId="1146"/>
            <ac:picMk id="6" creationId="{356BB4DA-A027-4BF6-A863-EF589964A6A5}"/>
          </ac:picMkLst>
        </pc:picChg>
      </pc:sldChg>
      <pc:sldChg chg="addSp modSp add mod modClrScheme chgLayout">
        <pc:chgData name="Petříčková Zuzana" userId="1fd47075-5059-4c14-9baf-7f7627f72276" providerId="ADAL" clId="{22C8D6D5-FC8E-451F-890A-250AD1886DB8}" dt="2021-06-23T14:05:23.501" v="1476" actId="700"/>
        <pc:sldMkLst>
          <pc:docMk/>
          <pc:sldMk cId="2493275416" sldId="1147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493275416" sldId="1147"/>
            <ac:spMk id="2" creationId="{94F4459E-1C76-441C-9038-A56CDB34FAB4}"/>
          </ac:spMkLst>
        </pc:spChg>
        <pc:spChg chg="add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493275416" sldId="1147"/>
            <ac:spMk id="3" creationId="{9EAD837A-9385-436B-B9AA-E574747AB627}"/>
          </ac:spMkLst>
        </pc:spChg>
        <pc:spChg chg="add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493275416" sldId="1147"/>
            <ac:spMk id="4" creationId="{320F6E13-0F00-4D20-BB74-6E5761EB719F}"/>
          </ac:spMkLst>
        </pc:spChg>
      </pc:sldChg>
      <pc:sldChg chg="addSp delSp modSp add mod modClrScheme chgLayout">
        <pc:chgData name="Petříčková Zuzana" userId="1fd47075-5059-4c14-9baf-7f7627f72276" providerId="ADAL" clId="{22C8D6D5-FC8E-451F-890A-250AD1886DB8}" dt="2021-06-23T14:09:46.515" v="1497" actId="478"/>
        <pc:sldMkLst>
          <pc:docMk/>
          <pc:sldMk cId="1358552971" sldId="1163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358552971" sldId="1163"/>
            <ac:spMk id="2" creationId="{256BB2CD-A4C5-4530-99E4-5681D0B7EBD5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358552971" sldId="1163"/>
            <ac:spMk id="3" creationId="{1041C889-E577-4DA7-863E-1FFFF2FC27EC}"/>
          </ac:spMkLst>
        </pc:spChg>
        <pc:spChg chg="add del mod ord">
          <ac:chgData name="Petříčková Zuzana" userId="1fd47075-5059-4c14-9baf-7f7627f72276" providerId="ADAL" clId="{22C8D6D5-FC8E-451F-890A-250AD1886DB8}" dt="2021-06-23T14:09:46.515" v="1497" actId="478"/>
          <ac:spMkLst>
            <pc:docMk/>
            <pc:sldMk cId="1358552971" sldId="1163"/>
            <ac:spMk id="4" creationId="{1B87E4BE-808D-4FFE-8986-5606D0302824}"/>
          </ac:spMkLst>
        </pc:spChg>
      </pc:sldChg>
      <pc:sldChg chg="addSp delSp modSp add mod modClrScheme chgLayout">
        <pc:chgData name="Petříčková Zuzana" userId="1fd47075-5059-4c14-9baf-7f7627f72276" providerId="ADAL" clId="{22C8D6D5-FC8E-451F-890A-250AD1886DB8}" dt="2021-06-23T14:10:14.282" v="1522" actId="1076"/>
        <pc:sldMkLst>
          <pc:docMk/>
          <pc:sldMk cId="3900323247" sldId="1164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900323247" sldId="1164"/>
            <ac:spMk id="2" creationId="{256BB2CD-A4C5-4530-99E4-5681D0B7EBD5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900323247" sldId="1164"/>
            <ac:spMk id="3" creationId="{1041C889-E577-4DA7-863E-1FFFF2FC27EC}"/>
          </ac:spMkLst>
        </pc:spChg>
        <pc:spChg chg="add del mod ord">
          <ac:chgData name="Petříčková Zuzana" userId="1fd47075-5059-4c14-9baf-7f7627f72276" providerId="ADAL" clId="{22C8D6D5-FC8E-451F-890A-250AD1886DB8}" dt="2021-06-23T14:09:52.219" v="1498" actId="478"/>
          <ac:spMkLst>
            <pc:docMk/>
            <pc:sldMk cId="3900323247" sldId="1164"/>
            <ac:spMk id="4" creationId="{C1FF8D92-62A6-49CE-85DE-9E36CCE800DF}"/>
          </ac:spMkLst>
        </pc:spChg>
        <pc:spChg chg="mod">
          <ac:chgData name="Petříčková Zuzana" userId="1fd47075-5059-4c14-9baf-7f7627f72276" providerId="ADAL" clId="{22C8D6D5-FC8E-451F-890A-250AD1886DB8}" dt="2021-06-23T14:10:14.282" v="1522" actId="1076"/>
          <ac:spMkLst>
            <pc:docMk/>
            <pc:sldMk cId="3900323247" sldId="1164"/>
            <ac:spMk id="14" creationId="{FAC544C2-741D-4E77-9B88-7F05B7AD215C}"/>
          </ac:spMkLst>
        </pc:spChg>
      </pc:sldChg>
      <pc:sldChg chg="addSp modSp add mod modClrScheme chgLayout">
        <pc:chgData name="Petříčková Zuzana" userId="1fd47075-5059-4c14-9baf-7f7627f72276" providerId="ADAL" clId="{22C8D6D5-FC8E-451F-890A-250AD1886DB8}" dt="2021-06-23T14:05:23.501" v="1476" actId="700"/>
        <pc:sldMkLst>
          <pc:docMk/>
          <pc:sldMk cId="4079791962" sldId="1165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4079791962" sldId="1165"/>
            <ac:spMk id="2" creationId="{8DB8D6D3-93C8-4440-AF21-F9D6737C9163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4079791962" sldId="1165"/>
            <ac:spMk id="3" creationId="{56148E94-0CE6-43BF-A275-C6C8E9B700BD}"/>
          </ac:spMkLst>
        </pc:spChg>
        <pc:spChg chg="add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4079791962" sldId="1165"/>
            <ac:spMk id="4" creationId="{4E8FD6B1-2EDE-41A8-B1DE-99151DCC9A01}"/>
          </ac:spMkLst>
        </pc:spChg>
      </pc:sldChg>
      <pc:sldChg chg="modSp add mod modClrScheme chgLayout">
        <pc:chgData name="Petříčková Zuzana" userId="1fd47075-5059-4c14-9baf-7f7627f72276" providerId="ADAL" clId="{22C8D6D5-FC8E-451F-890A-250AD1886DB8}" dt="2021-06-23T14:11:09.669" v="1537" actId="1076"/>
        <pc:sldMkLst>
          <pc:docMk/>
          <pc:sldMk cId="3349955160" sldId="1166"/>
        </pc:sldMkLst>
        <pc:spChg chg="mod ord">
          <ac:chgData name="Petříčková Zuzana" userId="1fd47075-5059-4c14-9baf-7f7627f72276" providerId="ADAL" clId="{22C8D6D5-FC8E-451F-890A-250AD1886DB8}" dt="2021-06-23T14:10:50.947" v="1528" actId="700"/>
          <ac:spMkLst>
            <pc:docMk/>
            <pc:sldMk cId="3349955160" sldId="1166"/>
            <ac:spMk id="2" creationId="{FD20839A-6BA2-4F44-98B9-61D53DC82817}"/>
          </ac:spMkLst>
        </pc:spChg>
        <pc:spChg chg="mod ord">
          <ac:chgData name="Petříčková Zuzana" userId="1fd47075-5059-4c14-9baf-7f7627f72276" providerId="ADAL" clId="{22C8D6D5-FC8E-451F-890A-250AD1886DB8}" dt="2021-06-23T14:10:53.326" v="1529" actId="1076"/>
          <ac:spMkLst>
            <pc:docMk/>
            <pc:sldMk cId="3349955160" sldId="1166"/>
            <ac:spMk id="3" creationId="{DE891034-AEDC-466E-89E8-282E8DD030DE}"/>
          </ac:spMkLst>
        </pc:spChg>
        <pc:spChg chg="mod ord">
          <ac:chgData name="Petříčková Zuzana" userId="1fd47075-5059-4c14-9baf-7f7627f72276" providerId="ADAL" clId="{22C8D6D5-FC8E-451F-890A-250AD1886DB8}" dt="2021-06-23T14:11:03.518" v="1534" actId="14100"/>
          <ac:spMkLst>
            <pc:docMk/>
            <pc:sldMk cId="3349955160" sldId="1166"/>
            <ac:spMk id="4" creationId="{F715E407-1088-4C13-A2B9-2C7649ED16DE}"/>
          </ac:spMkLst>
        </pc:spChg>
        <pc:spChg chg="mod">
          <ac:chgData name="Petříčková Zuzana" userId="1fd47075-5059-4c14-9baf-7f7627f72276" providerId="ADAL" clId="{22C8D6D5-FC8E-451F-890A-250AD1886DB8}" dt="2021-06-23T14:11:09.669" v="1537" actId="1076"/>
          <ac:spMkLst>
            <pc:docMk/>
            <pc:sldMk cId="3349955160" sldId="1166"/>
            <ac:spMk id="6" creationId="{EA91BFFD-2EA8-4E59-9B42-2E502C7F1C4A}"/>
          </ac:spMkLst>
        </pc:spChg>
        <pc:picChg chg="mod">
          <ac:chgData name="Petříčková Zuzana" userId="1fd47075-5059-4c14-9baf-7f7627f72276" providerId="ADAL" clId="{22C8D6D5-FC8E-451F-890A-250AD1886DB8}" dt="2021-06-23T14:11:06.525" v="1535" actId="1076"/>
          <ac:picMkLst>
            <pc:docMk/>
            <pc:sldMk cId="3349955160" sldId="1166"/>
            <ac:picMk id="5" creationId="{4D7F88D5-46E0-4256-BE88-7E96D07F0C2C}"/>
          </ac:picMkLst>
        </pc:picChg>
      </pc:sldChg>
      <pc:sldChg chg="addSp delSp modSp add mod modClrScheme chgLayout">
        <pc:chgData name="Petříčková Zuzana" userId="1fd47075-5059-4c14-9baf-7f7627f72276" providerId="ADAL" clId="{22C8D6D5-FC8E-451F-890A-250AD1886DB8}" dt="2021-06-23T14:11:17.852" v="1539" actId="478"/>
        <pc:sldMkLst>
          <pc:docMk/>
          <pc:sldMk cId="303924571" sldId="1168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03924571" sldId="1168"/>
            <ac:spMk id="2" creationId="{70EB7794-B642-45FC-9B73-7830A26EB656}"/>
          </ac:spMkLst>
        </pc:spChg>
        <pc:spChg chg="add del mod ord">
          <ac:chgData name="Petříčková Zuzana" userId="1fd47075-5059-4c14-9baf-7f7627f72276" providerId="ADAL" clId="{22C8D6D5-FC8E-451F-890A-250AD1886DB8}" dt="2021-06-23T14:11:17.852" v="1539" actId="478"/>
          <ac:spMkLst>
            <pc:docMk/>
            <pc:sldMk cId="303924571" sldId="1168"/>
            <ac:spMk id="4" creationId="{11A2F2E1-526F-4F59-A158-0A24192DD854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03924571" sldId="1168"/>
            <ac:spMk id="12" creationId="{38B0DD7A-873C-4FDC-B4D0-587DC3DCBDF6}"/>
          </ac:spMkLst>
        </pc:spChg>
      </pc:sldChg>
      <pc:sldChg chg="addSp delSp modSp add mod modClrScheme chgLayout">
        <pc:chgData name="Petříčková Zuzana" userId="1fd47075-5059-4c14-9baf-7f7627f72276" providerId="ADAL" clId="{22C8D6D5-FC8E-451F-890A-250AD1886DB8}" dt="2021-06-23T14:19:38.876" v="1594" actId="1076"/>
        <pc:sldMkLst>
          <pc:docMk/>
          <pc:sldMk cId="1456473174" sldId="1175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456473174" sldId="1175"/>
            <ac:spMk id="2" creationId="{6BB64C7E-8F89-4E0D-A84F-ED48ABCA4281}"/>
          </ac:spMkLst>
        </pc:spChg>
        <pc:spChg chg="mod ord">
          <ac:chgData name="Petříčková Zuzana" userId="1fd47075-5059-4c14-9baf-7f7627f72276" providerId="ADAL" clId="{22C8D6D5-FC8E-451F-890A-250AD1886DB8}" dt="2021-06-23T14:13:28.296" v="1591" actId="20577"/>
          <ac:spMkLst>
            <pc:docMk/>
            <pc:sldMk cId="1456473174" sldId="1175"/>
            <ac:spMk id="3" creationId="{0980F9BE-2A2D-42F8-89F8-9597C3559F11}"/>
          </ac:spMkLst>
        </pc:spChg>
        <pc:spChg chg="add del mod ord">
          <ac:chgData name="Petříčková Zuzana" userId="1fd47075-5059-4c14-9baf-7f7627f72276" providerId="ADAL" clId="{22C8D6D5-FC8E-451F-890A-250AD1886DB8}" dt="2021-06-23T14:13:01.011" v="1563" actId="478"/>
          <ac:spMkLst>
            <pc:docMk/>
            <pc:sldMk cId="1456473174" sldId="1175"/>
            <ac:spMk id="4" creationId="{3B429BDA-EA9F-4EBE-AC68-57CC3C3618BD}"/>
          </ac:spMkLst>
        </pc:spChg>
        <pc:picChg chg="mod">
          <ac:chgData name="Petříčková Zuzana" userId="1fd47075-5059-4c14-9baf-7f7627f72276" providerId="ADAL" clId="{22C8D6D5-FC8E-451F-890A-250AD1886DB8}" dt="2021-06-23T14:13:11.125" v="1567" actId="14100"/>
          <ac:picMkLst>
            <pc:docMk/>
            <pc:sldMk cId="1456473174" sldId="1175"/>
            <ac:picMk id="7" creationId="{EDDB0B93-4C50-4A03-8FEA-FF607A00E193}"/>
          </ac:picMkLst>
        </pc:picChg>
        <pc:picChg chg="mod">
          <ac:chgData name="Petříčková Zuzana" userId="1fd47075-5059-4c14-9baf-7f7627f72276" providerId="ADAL" clId="{22C8D6D5-FC8E-451F-890A-250AD1886DB8}" dt="2021-06-23T14:19:38.876" v="1594" actId="1076"/>
          <ac:picMkLst>
            <pc:docMk/>
            <pc:sldMk cId="1456473174" sldId="1175"/>
            <ac:picMk id="8" creationId="{CBE430F8-670D-4566-B624-F4C6B249BC71}"/>
          </ac:picMkLst>
        </pc:picChg>
      </pc:sldChg>
      <pc:sldChg chg="addSp delSp modSp add mod modClrScheme chgLayout">
        <pc:chgData name="Petříčková Zuzana" userId="1fd47075-5059-4c14-9baf-7f7627f72276" providerId="ADAL" clId="{22C8D6D5-FC8E-451F-890A-250AD1886DB8}" dt="2021-06-23T14:19:57.256" v="1609" actId="20577"/>
        <pc:sldMkLst>
          <pc:docMk/>
          <pc:sldMk cId="1925025786" sldId="1183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925025786" sldId="1183"/>
            <ac:spMk id="2" creationId="{6BB64C7E-8F89-4E0D-A84F-ED48ABCA4281}"/>
          </ac:spMkLst>
        </pc:spChg>
        <pc:spChg chg="mod ord">
          <ac:chgData name="Petříčková Zuzana" userId="1fd47075-5059-4c14-9baf-7f7627f72276" providerId="ADAL" clId="{22C8D6D5-FC8E-451F-890A-250AD1886DB8}" dt="2021-06-23T14:19:57.256" v="1609" actId="20577"/>
          <ac:spMkLst>
            <pc:docMk/>
            <pc:sldMk cId="1925025786" sldId="1183"/>
            <ac:spMk id="3" creationId="{0980F9BE-2A2D-42F8-89F8-9597C3559F11}"/>
          </ac:spMkLst>
        </pc:spChg>
        <pc:spChg chg="add del mod ord">
          <ac:chgData name="Petříčková Zuzana" userId="1fd47075-5059-4c14-9baf-7f7627f72276" providerId="ADAL" clId="{22C8D6D5-FC8E-451F-890A-250AD1886DB8}" dt="2021-06-23T14:19:49.549" v="1598" actId="478"/>
          <ac:spMkLst>
            <pc:docMk/>
            <pc:sldMk cId="1925025786" sldId="1183"/>
            <ac:spMk id="6" creationId="{57CCBDCE-A6AD-409F-8F11-668953386EBD}"/>
          </ac:spMkLst>
        </pc:spChg>
        <pc:picChg chg="mod">
          <ac:chgData name="Petříčková Zuzana" userId="1fd47075-5059-4c14-9baf-7f7627f72276" providerId="ADAL" clId="{22C8D6D5-FC8E-451F-890A-250AD1886DB8}" dt="2021-06-23T14:19:27.821" v="1592" actId="1076"/>
          <ac:picMkLst>
            <pc:docMk/>
            <pc:sldMk cId="1925025786" sldId="1183"/>
            <ac:picMk id="4" creationId="{E8081A20-96E4-416E-B472-0516A8873654}"/>
          </ac:picMkLst>
        </pc:picChg>
        <pc:picChg chg="mod">
          <ac:chgData name="Petříčková Zuzana" userId="1fd47075-5059-4c14-9baf-7f7627f72276" providerId="ADAL" clId="{22C8D6D5-FC8E-451F-890A-250AD1886DB8}" dt="2021-06-23T14:19:45.044" v="1596" actId="1076"/>
          <ac:picMkLst>
            <pc:docMk/>
            <pc:sldMk cId="1925025786" sldId="1183"/>
            <ac:picMk id="5" creationId="{20E161C7-FC14-42C2-8396-C1321639396A}"/>
          </ac:picMkLst>
        </pc:picChg>
        <pc:picChg chg="mod">
          <ac:chgData name="Petříčková Zuzana" userId="1fd47075-5059-4c14-9baf-7f7627f72276" providerId="ADAL" clId="{22C8D6D5-FC8E-451F-890A-250AD1886DB8}" dt="2021-06-23T14:19:48.180" v="1597" actId="1076"/>
          <ac:picMkLst>
            <pc:docMk/>
            <pc:sldMk cId="1925025786" sldId="1183"/>
            <ac:picMk id="8" creationId="{73826090-C8BE-4D07-A879-7447BEF71D83}"/>
          </ac:picMkLst>
        </pc:picChg>
      </pc:sldChg>
      <pc:sldChg chg="addSp delSp modSp add mod modClrScheme chgLayout">
        <pc:chgData name="Petříčková Zuzana" userId="1fd47075-5059-4c14-9baf-7f7627f72276" providerId="ADAL" clId="{22C8D6D5-FC8E-451F-890A-250AD1886DB8}" dt="2021-06-23T14:21:57.078" v="1628" actId="1076"/>
        <pc:sldMkLst>
          <pc:docMk/>
          <pc:sldMk cId="3107470288" sldId="1184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3107470288" sldId="1184"/>
            <ac:spMk id="2" creationId="{6BB64C7E-8F89-4E0D-A84F-ED48ABCA4281}"/>
          </ac:spMkLst>
        </pc:spChg>
        <pc:spChg chg="mod ord">
          <ac:chgData name="Petříčková Zuzana" userId="1fd47075-5059-4c14-9baf-7f7627f72276" providerId="ADAL" clId="{22C8D6D5-FC8E-451F-890A-250AD1886DB8}" dt="2021-06-23T14:21:41.324" v="1621" actId="20577"/>
          <ac:spMkLst>
            <pc:docMk/>
            <pc:sldMk cId="3107470288" sldId="1184"/>
            <ac:spMk id="3" creationId="{0980F9BE-2A2D-42F8-89F8-9597C3559F11}"/>
          </ac:spMkLst>
        </pc:spChg>
        <pc:spChg chg="add del mod ord">
          <ac:chgData name="Petříčková Zuzana" userId="1fd47075-5059-4c14-9baf-7f7627f72276" providerId="ADAL" clId="{22C8D6D5-FC8E-451F-890A-250AD1886DB8}" dt="2021-06-23T14:21:48.491" v="1624" actId="478"/>
          <ac:spMkLst>
            <pc:docMk/>
            <pc:sldMk cId="3107470288" sldId="1184"/>
            <ac:spMk id="6" creationId="{BFE60AAA-150B-4DF9-AE72-34DF73439E3F}"/>
          </ac:spMkLst>
        </pc:spChg>
        <pc:picChg chg="mod">
          <ac:chgData name="Petříčková Zuzana" userId="1fd47075-5059-4c14-9baf-7f7627f72276" providerId="ADAL" clId="{22C8D6D5-FC8E-451F-890A-250AD1886DB8}" dt="2021-06-23T14:21:57.078" v="1628" actId="1076"/>
          <ac:picMkLst>
            <pc:docMk/>
            <pc:sldMk cId="3107470288" sldId="1184"/>
            <ac:picMk id="4" creationId="{6257C892-AEC9-403F-80E8-3742309B755F}"/>
          </ac:picMkLst>
        </pc:picChg>
        <pc:picChg chg="mod">
          <ac:chgData name="Petříčková Zuzana" userId="1fd47075-5059-4c14-9baf-7f7627f72276" providerId="ADAL" clId="{22C8D6D5-FC8E-451F-890A-250AD1886DB8}" dt="2021-06-23T14:21:55.526" v="1627" actId="1076"/>
          <ac:picMkLst>
            <pc:docMk/>
            <pc:sldMk cId="3107470288" sldId="1184"/>
            <ac:picMk id="8" creationId="{250A7E40-1144-4F95-B7C0-9ECAEB3C8AC0}"/>
          </ac:picMkLst>
        </pc:picChg>
      </pc:sldChg>
      <pc:sldChg chg="addSp modSp add del mod modClrScheme chgLayout">
        <pc:chgData name="Petříčková Zuzana" userId="1fd47075-5059-4c14-9baf-7f7627f72276" providerId="ADAL" clId="{22C8D6D5-FC8E-451F-890A-250AD1886DB8}" dt="2021-06-23T14:22:17.704" v="1631" actId="47"/>
        <pc:sldMkLst>
          <pc:docMk/>
          <pc:sldMk cId="2379351018" sldId="1188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379351018" sldId="1188"/>
            <ac:spMk id="2" creationId="{0D86BB4F-03EF-4A5B-8A73-7B5D6D0478D4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379351018" sldId="1188"/>
            <ac:spMk id="3" creationId="{9BB4720D-AD2E-42A5-9F3E-F65EBA3D99B2}"/>
          </ac:spMkLst>
        </pc:spChg>
        <pc:spChg chg="add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379351018" sldId="1188"/>
            <ac:spMk id="4" creationId="{4357FE1D-A5B4-4FF3-B114-664FEE5832B1}"/>
          </ac:spMkLst>
        </pc:spChg>
      </pc:sldChg>
      <pc:sldChg chg="add">
        <pc:chgData name="Petříčková Zuzana" userId="1fd47075-5059-4c14-9baf-7f7627f72276" providerId="ADAL" clId="{22C8D6D5-FC8E-451F-890A-250AD1886DB8}" dt="2021-06-23T14:22:38.043" v="1635"/>
        <pc:sldMkLst>
          <pc:docMk/>
          <pc:sldMk cId="869571683" sldId="1190"/>
        </pc:sldMkLst>
      </pc:sldChg>
      <pc:sldChg chg="addSp delSp modSp add mod modClrScheme chgLayout">
        <pc:chgData name="Petříčková Zuzana" userId="1fd47075-5059-4c14-9baf-7f7627f72276" providerId="ADAL" clId="{22C8D6D5-FC8E-451F-890A-250AD1886DB8}" dt="2021-06-23T14:08:17.707" v="1495" actId="1076"/>
        <pc:sldMkLst>
          <pc:docMk/>
          <pc:sldMk cId="2854902747" sldId="1194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854902747" sldId="1194"/>
            <ac:spMk id="2" creationId="{2DC4C116-95C5-42AE-AF81-2F310060C789}"/>
          </ac:spMkLst>
        </pc:spChg>
        <pc:spChg chg="mod ord">
          <ac:chgData name="Petříčková Zuzana" userId="1fd47075-5059-4c14-9baf-7f7627f72276" providerId="ADAL" clId="{22C8D6D5-FC8E-451F-890A-250AD1886DB8}" dt="2021-06-23T14:08:02.544" v="1491" actId="2711"/>
          <ac:spMkLst>
            <pc:docMk/>
            <pc:sldMk cId="2854902747" sldId="1194"/>
            <ac:spMk id="3" creationId="{510BE4E5-D61C-4872-BD77-A48C805F8080}"/>
          </ac:spMkLst>
        </pc:spChg>
        <pc:spChg chg="add del mod ord">
          <ac:chgData name="Petříčková Zuzana" userId="1fd47075-5059-4c14-9baf-7f7627f72276" providerId="ADAL" clId="{22C8D6D5-FC8E-451F-890A-250AD1886DB8}" dt="2021-06-23T14:07:32.228" v="1482" actId="478"/>
          <ac:spMkLst>
            <pc:docMk/>
            <pc:sldMk cId="2854902747" sldId="1194"/>
            <ac:spMk id="4" creationId="{8C308309-E7DE-4EF2-8B3B-AD9AB4A038C5}"/>
          </ac:spMkLst>
        </pc:spChg>
        <pc:spChg chg="mod">
          <ac:chgData name="Petříčková Zuzana" userId="1fd47075-5059-4c14-9baf-7f7627f72276" providerId="ADAL" clId="{22C8D6D5-FC8E-451F-890A-250AD1886DB8}" dt="2021-06-23T14:08:17.707" v="1495" actId="1076"/>
          <ac:spMkLst>
            <pc:docMk/>
            <pc:sldMk cId="2854902747" sldId="1194"/>
            <ac:spMk id="11" creationId="{0F88BA1E-868D-457C-A11E-C4B53E941136}"/>
          </ac:spMkLst>
        </pc:spChg>
      </pc:sldChg>
      <pc:sldChg chg="delSp modSp add del mod modClrScheme chgLayout">
        <pc:chgData name="Petříčková Zuzana" userId="1fd47075-5059-4c14-9baf-7f7627f72276" providerId="ADAL" clId="{22C8D6D5-FC8E-451F-890A-250AD1886DB8}" dt="2021-06-23T14:08:24.894" v="1496" actId="47"/>
        <pc:sldMkLst>
          <pc:docMk/>
          <pc:sldMk cId="2978694768" sldId="1227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978694768" sldId="1227"/>
            <ac:spMk id="2" creationId="{14AE1A71-932D-4F76-B253-097D730A3649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978694768" sldId="1227"/>
            <ac:spMk id="3" creationId="{69F450DE-B607-4CC3-BC66-0B66060F2A65}"/>
          </ac:spMkLst>
        </pc:spChg>
        <pc:spChg chg="del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978694768" sldId="1227"/>
            <ac:spMk id="4" creationId="{FC17E768-0FE3-4E03-98D4-705C42BAA951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2978694768" sldId="1227"/>
            <ac:spMk id="5" creationId="{53AB88FC-6846-4160-9CE3-3ECD950A34B5}"/>
          </ac:spMkLst>
        </pc:spChg>
      </pc:sldChg>
      <pc:sldChg chg="delSp modSp add del mod modClrScheme chgLayout">
        <pc:chgData name="Petříčková Zuzana" userId="1fd47075-5059-4c14-9baf-7f7627f72276" providerId="ADAL" clId="{22C8D6D5-FC8E-451F-890A-250AD1886DB8}" dt="2021-06-23T14:11:13.161" v="1538" actId="47"/>
        <pc:sldMkLst>
          <pc:docMk/>
          <pc:sldMk cId="1352058706" sldId="1228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352058706" sldId="1228"/>
            <ac:spMk id="2" creationId="{14AE1A71-932D-4F76-B253-097D730A3649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352058706" sldId="1228"/>
            <ac:spMk id="3" creationId="{69F450DE-B607-4CC3-BC66-0B66060F2A65}"/>
          </ac:spMkLst>
        </pc:spChg>
        <pc:spChg chg="del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352058706" sldId="1228"/>
            <ac:spMk id="4" creationId="{FC17E768-0FE3-4E03-98D4-705C42BAA951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352058706" sldId="1228"/>
            <ac:spMk id="5" creationId="{53AB88FC-6846-4160-9CE3-3ECD950A34B5}"/>
          </ac:spMkLst>
        </pc:spChg>
      </pc:sldChg>
      <pc:sldChg chg="delSp modSp add del mod modClrScheme chgLayout">
        <pc:chgData name="Petříčková Zuzana" userId="1fd47075-5059-4c14-9baf-7f7627f72276" providerId="ADAL" clId="{22C8D6D5-FC8E-451F-890A-250AD1886DB8}" dt="2021-06-23T14:11:31.679" v="1541" actId="47"/>
        <pc:sldMkLst>
          <pc:docMk/>
          <pc:sldMk cId="707381783" sldId="1229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707381783" sldId="1229"/>
            <ac:spMk id="2" creationId="{14AE1A71-932D-4F76-B253-097D730A3649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707381783" sldId="1229"/>
            <ac:spMk id="3" creationId="{69F450DE-B607-4CC3-BC66-0B66060F2A65}"/>
          </ac:spMkLst>
        </pc:spChg>
        <pc:spChg chg="del 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707381783" sldId="1229"/>
            <ac:spMk id="4" creationId="{FC17E768-0FE3-4E03-98D4-705C42BAA951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707381783" sldId="1229"/>
            <ac:spMk id="5" creationId="{53AB88FC-6846-4160-9CE3-3ECD950A34B5}"/>
          </ac:spMkLst>
        </pc:spChg>
      </pc:sldChg>
      <pc:sldChg chg="addSp delSp modSp add mod modClrScheme chgLayout">
        <pc:chgData name="Petříčková Zuzana" userId="1fd47075-5059-4c14-9baf-7f7627f72276" providerId="ADAL" clId="{22C8D6D5-FC8E-451F-890A-250AD1886DB8}" dt="2021-06-23T14:12:49.731" v="1561" actId="478"/>
        <pc:sldMkLst>
          <pc:docMk/>
          <pc:sldMk cId="597433353" sldId="1237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597433353" sldId="1237"/>
            <ac:spMk id="2" creationId="{7DE2D502-9160-4F8B-A9AC-4C643032F121}"/>
          </ac:spMkLst>
        </pc:spChg>
        <pc:spChg chg="mod ord">
          <ac:chgData name="Petříčková Zuzana" userId="1fd47075-5059-4c14-9baf-7f7627f72276" providerId="ADAL" clId="{22C8D6D5-FC8E-451F-890A-250AD1886DB8}" dt="2021-06-23T14:12:42.227" v="1558" actId="255"/>
          <ac:spMkLst>
            <pc:docMk/>
            <pc:sldMk cId="597433353" sldId="1237"/>
            <ac:spMk id="3" creationId="{BA11C71F-3FBC-48DD-9CB3-7FB40177B94A}"/>
          </ac:spMkLst>
        </pc:spChg>
        <pc:spChg chg="add del mod ord">
          <ac:chgData name="Petříčková Zuzana" userId="1fd47075-5059-4c14-9baf-7f7627f72276" providerId="ADAL" clId="{22C8D6D5-FC8E-451F-890A-250AD1886DB8}" dt="2021-06-23T14:12:49.731" v="1561" actId="478"/>
          <ac:spMkLst>
            <pc:docMk/>
            <pc:sldMk cId="597433353" sldId="1237"/>
            <ac:spMk id="4" creationId="{5197707F-46F7-42B8-A1A1-0AB7DDED60F5}"/>
          </ac:spMkLst>
        </pc:spChg>
        <pc:spChg chg="add del">
          <ac:chgData name="Petříčková Zuzana" userId="1fd47075-5059-4c14-9baf-7f7627f72276" providerId="ADAL" clId="{22C8D6D5-FC8E-451F-890A-250AD1886DB8}" dt="2021-06-23T14:12:47.879" v="1560" actId="478"/>
          <ac:spMkLst>
            <pc:docMk/>
            <pc:sldMk cId="597433353" sldId="1237"/>
            <ac:spMk id="19" creationId="{B78AC94D-7810-4944-BC1E-D258DCC12853}"/>
          </ac:spMkLst>
        </pc:spChg>
      </pc:sldChg>
      <pc:sldChg chg="modSp add del mod modClrScheme chgLayout">
        <pc:chgData name="Petříčková Zuzana" userId="1fd47075-5059-4c14-9baf-7f7627f72276" providerId="ADAL" clId="{22C8D6D5-FC8E-451F-890A-250AD1886DB8}" dt="2021-06-23T14:22:22.599" v="1632" actId="47"/>
        <pc:sldMkLst>
          <pc:docMk/>
          <pc:sldMk cId="1952643484" sldId="1242"/>
        </pc:sldMkLst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952643484" sldId="1242"/>
            <ac:spMk id="2" creationId="{157531F8-16EF-4782-AEA1-231917269AA2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952643484" sldId="1242"/>
            <ac:spMk id="3" creationId="{36ED5D13-1AD7-429A-B525-5B30506DF0E8}"/>
          </ac:spMkLst>
        </pc:spChg>
        <pc:spChg chg="mod ord">
          <ac:chgData name="Petříčková Zuzana" userId="1fd47075-5059-4c14-9baf-7f7627f72276" providerId="ADAL" clId="{22C8D6D5-FC8E-451F-890A-250AD1886DB8}" dt="2021-06-23T14:05:23.501" v="1476" actId="700"/>
          <ac:spMkLst>
            <pc:docMk/>
            <pc:sldMk cId="1952643484" sldId="1242"/>
            <ac:spMk id="6" creationId="{8B364CBD-707B-4834-8827-956F6E663A5E}"/>
          </ac:spMkLst>
        </pc:spChg>
      </pc:sldChg>
      <pc:sldChg chg="addSp delSp modSp add mod ord">
        <pc:chgData name="Petříčková Zuzana" userId="1fd47075-5059-4c14-9baf-7f7627f72276" providerId="ADAL" clId="{22C8D6D5-FC8E-451F-890A-250AD1886DB8}" dt="2021-06-23T14:51:57.531" v="2013"/>
        <pc:sldMkLst>
          <pc:docMk/>
          <pc:sldMk cId="1661442662" sldId="1248"/>
        </pc:sldMkLst>
        <pc:spChg chg="mod">
          <ac:chgData name="Petříčková Zuzana" userId="1fd47075-5059-4c14-9baf-7f7627f72276" providerId="ADAL" clId="{22C8D6D5-FC8E-451F-890A-250AD1886DB8}" dt="2021-06-23T14:50:38.079" v="2001" actId="20577"/>
          <ac:spMkLst>
            <pc:docMk/>
            <pc:sldMk cId="1661442662" sldId="1248"/>
            <ac:spMk id="2" creationId="{84AC97DD-6C8B-4230-8670-B5DE9FD7162F}"/>
          </ac:spMkLst>
        </pc:spChg>
        <pc:spChg chg="add mod">
          <ac:chgData name="Petříčková Zuzana" userId="1fd47075-5059-4c14-9baf-7f7627f72276" providerId="ADAL" clId="{22C8D6D5-FC8E-451F-890A-250AD1886DB8}" dt="2021-06-23T09:19:48.319" v="45" actId="1076"/>
          <ac:spMkLst>
            <pc:docMk/>
            <pc:sldMk cId="1661442662" sldId="1248"/>
            <ac:spMk id="4" creationId="{48B17536-6671-44D4-A602-A8859792F97A}"/>
          </ac:spMkLst>
        </pc:spChg>
        <pc:picChg chg="add del mod ord">
          <ac:chgData name="Petříčková Zuzana" userId="1fd47075-5059-4c14-9baf-7f7627f72276" providerId="ADAL" clId="{22C8D6D5-FC8E-451F-890A-250AD1886DB8}" dt="2021-06-23T14:50:39.605" v="2002" actId="478"/>
          <ac:picMkLst>
            <pc:docMk/>
            <pc:sldMk cId="1661442662" sldId="1248"/>
            <ac:picMk id="6" creationId="{875FEC91-A949-4D7E-91E6-9D6354DEFA9B}"/>
          </ac:picMkLst>
        </pc:picChg>
        <pc:picChg chg="del mod">
          <ac:chgData name="Petříčková Zuzana" userId="1fd47075-5059-4c14-9baf-7f7627f72276" providerId="ADAL" clId="{22C8D6D5-FC8E-451F-890A-250AD1886DB8}" dt="2021-06-23T09:18:30.686" v="22" actId="478"/>
          <ac:picMkLst>
            <pc:docMk/>
            <pc:sldMk cId="1661442662" sldId="1248"/>
            <ac:picMk id="7" creationId="{343DC535-33BE-409D-A0CD-BCAA2B1456E4}"/>
          </ac:picMkLst>
        </pc:picChg>
        <pc:picChg chg="add mod">
          <ac:chgData name="Petříčková Zuzana" userId="1fd47075-5059-4c14-9baf-7f7627f72276" providerId="ADAL" clId="{22C8D6D5-FC8E-451F-890A-250AD1886DB8}" dt="2021-06-23T14:51:37.840" v="2011" actId="1076"/>
          <ac:picMkLst>
            <pc:docMk/>
            <pc:sldMk cId="1661442662" sldId="1248"/>
            <ac:picMk id="7" creationId="{CAE5F689-8026-4D26-90A6-10A456DB933A}"/>
          </ac:picMkLst>
        </pc:picChg>
        <pc:picChg chg="add mod">
          <ac:chgData name="Petříčková Zuzana" userId="1fd47075-5059-4c14-9baf-7f7627f72276" providerId="ADAL" clId="{22C8D6D5-FC8E-451F-890A-250AD1886DB8}" dt="2021-06-23T14:51:36.232" v="2010" actId="1076"/>
          <ac:picMkLst>
            <pc:docMk/>
            <pc:sldMk cId="1661442662" sldId="1248"/>
            <ac:picMk id="8" creationId="{7F9BE982-327D-4797-A28A-1C50F3E0086D}"/>
          </ac:picMkLst>
        </pc:picChg>
        <pc:picChg chg="del mod">
          <ac:chgData name="Petříčková Zuzana" userId="1fd47075-5059-4c14-9baf-7f7627f72276" providerId="ADAL" clId="{22C8D6D5-FC8E-451F-890A-250AD1886DB8}" dt="2021-06-23T09:19:32.733" v="38" actId="478"/>
          <ac:picMkLst>
            <pc:docMk/>
            <pc:sldMk cId="1661442662" sldId="1248"/>
            <ac:picMk id="8" creationId="{F3E91D20-6A21-437F-93D6-D8DDE2CA7B5A}"/>
          </ac:picMkLst>
        </pc:picChg>
      </pc:sldChg>
      <pc:sldChg chg="addSp delSp modSp add del mod">
        <pc:chgData name="Petříčková Zuzana" userId="1fd47075-5059-4c14-9baf-7f7627f72276" providerId="ADAL" clId="{22C8D6D5-FC8E-451F-890A-250AD1886DB8}" dt="2021-06-23T14:57:02.276" v="2083" actId="47"/>
        <pc:sldMkLst>
          <pc:docMk/>
          <pc:sldMk cId="2107125179" sldId="1249"/>
        </pc:sldMkLst>
        <pc:spChg chg="mod">
          <ac:chgData name="Petříčková Zuzana" userId="1fd47075-5059-4c14-9baf-7f7627f72276" providerId="ADAL" clId="{22C8D6D5-FC8E-451F-890A-250AD1886DB8}" dt="2021-06-23T13:18:48.007" v="1196" actId="20577"/>
          <ac:spMkLst>
            <pc:docMk/>
            <pc:sldMk cId="2107125179" sldId="1249"/>
            <ac:spMk id="2" creationId="{84AC97DD-6C8B-4230-8670-B5DE9FD7162F}"/>
          </ac:spMkLst>
        </pc:spChg>
        <pc:picChg chg="del mod">
          <ac:chgData name="Petříčková Zuzana" userId="1fd47075-5059-4c14-9baf-7f7627f72276" providerId="ADAL" clId="{22C8D6D5-FC8E-451F-890A-250AD1886DB8}" dt="2021-06-23T09:35:17.211" v="358" actId="478"/>
          <ac:picMkLst>
            <pc:docMk/>
            <pc:sldMk cId="2107125179" sldId="1249"/>
            <ac:picMk id="6" creationId="{875FEC91-A949-4D7E-91E6-9D6354DEFA9B}"/>
          </ac:picMkLst>
        </pc:picChg>
        <pc:picChg chg="add mod">
          <ac:chgData name="Petříčková Zuzana" userId="1fd47075-5059-4c14-9baf-7f7627f72276" providerId="ADAL" clId="{22C8D6D5-FC8E-451F-890A-250AD1886DB8}" dt="2021-06-23T09:35:17.537" v="359"/>
          <ac:picMkLst>
            <pc:docMk/>
            <pc:sldMk cId="2107125179" sldId="1249"/>
            <ac:picMk id="7" creationId="{96268BA6-6DC2-4E17-9C84-F8DD6216CD28}"/>
          </ac:picMkLst>
        </pc:picChg>
        <pc:picChg chg="add mod">
          <ac:chgData name="Petříčková Zuzana" userId="1fd47075-5059-4c14-9baf-7f7627f72276" providerId="ADAL" clId="{22C8D6D5-FC8E-451F-890A-250AD1886DB8}" dt="2021-06-23T09:35:31.137" v="364" actId="1076"/>
          <ac:picMkLst>
            <pc:docMk/>
            <pc:sldMk cId="2107125179" sldId="1249"/>
            <ac:picMk id="8" creationId="{274A0FA3-EBA4-4FD4-95C5-C2EC54CBA6DA}"/>
          </ac:picMkLst>
        </pc:picChg>
      </pc:sldChg>
      <pc:sldChg chg="addSp delSp modSp add del mod">
        <pc:chgData name="Petříčková Zuzana" userId="1fd47075-5059-4c14-9baf-7f7627f72276" providerId="ADAL" clId="{22C8D6D5-FC8E-451F-890A-250AD1886DB8}" dt="2021-06-23T14:57:19.894" v="2084" actId="47"/>
        <pc:sldMkLst>
          <pc:docMk/>
          <pc:sldMk cId="4072793632" sldId="1250"/>
        </pc:sldMkLst>
        <pc:spChg chg="mod">
          <ac:chgData name="Petříčková Zuzana" userId="1fd47075-5059-4c14-9baf-7f7627f72276" providerId="ADAL" clId="{22C8D6D5-FC8E-451F-890A-250AD1886DB8}" dt="2021-06-23T13:23:35.410" v="1206" actId="790"/>
          <ac:spMkLst>
            <pc:docMk/>
            <pc:sldMk cId="4072793632" sldId="1250"/>
            <ac:spMk id="2" creationId="{84AC97DD-6C8B-4230-8670-B5DE9FD7162F}"/>
          </ac:spMkLst>
        </pc:spChg>
        <pc:picChg chg="add del mod">
          <ac:chgData name="Petříčková Zuzana" userId="1fd47075-5059-4c14-9baf-7f7627f72276" providerId="ADAL" clId="{22C8D6D5-FC8E-451F-890A-250AD1886DB8}" dt="2021-06-23T10:18:58.587" v="514" actId="478"/>
          <ac:picMkLst>
            <pc:docMk/>
            <pc:sldMk cId="4072793632" sldId="1250"/>
            <ac:picMk id="6" creationId="{566A774E-6B23-42F3-946B-89E4C332D99C}"/>
          </ac:picMkLst>
        </pc:picChg>
        <pc:picChg chg="del">
          <ac:chgData name="Petříčková Zuzana" userId="1fd47075-5059-4c14-9baf-7f7627f72276" providerId="ADAL" clId="{22C8D6D5-FC8E-451F-890A-250AD1886DB8}" dt="2021-06-23T10:18:25.330" v="511" actId="478"/>
          <ac:picMkLst>
            <pc:docMk/>
            <pc:sldMk cId="4072793632" sldId="1250"/>
            <ac:picMk id="7" creationId="{96268BA6-6DC2-4E17-9C84-F8DD6216CD28}"/>
          </ac:picMkLst>
        </pc:picChg>
        <pc:picChg chg="del">
          <ac:chgData name="Petříčková Zuzana" userId="1fd47075-5059-4c14-9baf-7f7627f72276" providerId="ADAL" clId="{22C8D6D5-FC8E-451F-890A-250AD1886DB8}" dt="2021-06-23T10:18:23.905" v="510" actId="478"/>
          <ac:picMkLst>
            <pc:docMk/>
            <pc:sldMk cId="4072793632" sldId="1250"/>
            <ac:picMk id="8" creationId="{274A0FA3-EBA4-4FD4-95C5-C2EC54CBA6DA}"/>
          </ac:picMkLst>
        </pc:picChg>
        <pc:picChg chg="add del mod">
          <ac:chgData name="Petříčková Zuzana" userId="1fd47075-5059-4c14-9baf-7f7627f72276" providerId="ADAL" clId="{22C8D6D5-FC8E-451F-890A-250AD1886DB8}" dt="2021-06-23T10:20:57.255" v="521" actId="478"/>
          <ac:picMkLst>
            <pc:docMk/>
            <pc:sldMk cId="4072793632" sldId="1250"/>
            <ac:picMk id="9" creationId="{6711CB1F-DF35-4D34-A35B-CFEF3D260B62}"/>
          </ac:picMkLst>
        </pc:picChg>
        <pc:picChg chg="add mod ord modCrop">
          <ac:chgData name="Petříčková Zuzana" userId="1fd47075-5059-4c14-9baf-7f7627f72276" providerId="ADAL" clId="{22C8D6D5-FC8E-451F-890A-250AD1886DB8}" dt="2021-06-23T11:06:16.601" v="827" actId="1076"/>
          <ac:picMkLst>
            <pc:docMk/>
            <pc:sldMk cId="4072793632" sldId="1250"/>
            <ac:picMk id="11" creationId="{58E3C8C8-12CC-479B-A9C2-FA7D33FD12AE}"/>
          </ac:picMkLst>
        </pc:picChg>
        <pc:picChg chg="add mod modCrop">
          <ac:chgData name="Petříčková Zuzana" userId="1fd47075-5059-4c14-9baf-7f7627f72276" providerId="ADAL" clId="{22C8D6D5-FC8E-451F-890A-250AD1886DB8}" dt="2021-06-23T11:06:12.874" v="826" actId="1076"/>
          <ac:picMkLst>
            <pc:docMk/>
            <pc:sldMk cId="4072793632" sldId="1250"/>
            <ac:picMk id="13" creationId="{E421589A-7233-48AD-B6CF-21C301530002}"/>
          </ac:picMkLst>
        </pc:picChg>
      </pc:sldChg>
      <pc:sldChg chg="addSp delSp modSp add del mod">
        <pc:chgData name="Petříčková Zuzana" userId="1fd47075-5059-4c14-9baf-7f7627f72276" providerId="ADAL" clId="{22C8D6D5-FC8E-451F-890A-250AD1886DB8}" dt="2021-06-23T14:57:38.054" v="2089" actId="47"/>
        <pc:sldMkLst>
          <pc:docMk/>
          <pc:sldMk cId="713551503" sldId="1251"/>
        </pc:sldMkLst>
        <pc:spChg chg="mod">
          <ac:chgData name="Petříčková Zuzana" userId="1fd47075-5059-4c14-9baf-7f7627f72276" providerId="ADAL" clId="{22C8D6D5-FC8E-451F-890A-250AD1886DB8}" dt="2021-06-23T10:27:47.595" v="685" actId="20577"/>
          <ac:spMkLst>
            <pc:docMk/>
            <pc:sldMk cId="713551503" sldId="1251"/>
            <ac:spMk id="2" creationId="{84AC97DD-6C8B-4230-8670-B5DE9FD7162F}"/>
          </ac:spMkLst>
        </pc:spChg>
        <pc:picChg chg="add mod">
          <ac:chgData name="Petříčková Zuzana" userId="1fd47075-5059-4c14-9baf-7f7627f72276" providerId="ADAL" clId="{22C8D6D5-FC8E-451F-890A-250AD1886DB8}" dt="2021-06-23T11:11:29.056" v="844" actId="1076"/>
          <ac:picMkLst>
            <pc:docMk/>
            <pc:sldMk cId="713551503" sldId="1251"/>
            <ac:picMk id="7" creationId="{746E41DF-F8AF-4C18-B0AB-7C7652590B5E}"/>
          </ac:picMkLst>
        </pc:picChg>
        <pc:picChg chg="del">
          <ac:chgData name="Petříčková Zuzana" userId="1fd47075-5059-4c14-9baf-7f7627f72276" providerId="ADAL" clId="{22C8D6D5-FC8E-451F-890A-250AD1886DB8}" dt="2021-06-23T10:27:49.892" v="686" actId="478"/>
          <ac:picMkLst>
            <pc:docMk/>
            <pc:sldMk cId="713551503" sldId="1251"/>
            <ac:picMk id="11" creationId="{58E3C8C8-12CC-479B-A9C2-FA7D33FD12AE}"/>
          </ac:picMkLst>
        </pc:picChg>
        <pc:picChg chg="del mod">
          <ac:chgData name="Petříčková Zuzana" userId="1fd47075-5059-4c14-9baf-7f7627f72276" providerId="ADAL" clId="{22C8D6D5-FC8E-451F-890A-250AD1886DB8}" dt="2021-06-23T10:27:50.298" v="688" actId="478"/>
          <ac:picMkLst>
            <pc:docMk/>
            <pc:sldMk cId="713551503" sldId="1251"/>
            <ac:picMk id="13" creationId="{E421589A-7233-48AD-B6CF-21C301530002}"/>
          </ac:picMkLst>
        </pc:picChg>
      </pc:sldChg>
      <pc:sldChg chg="add">
        <pc:chgData name="Petříčková Zuzana" userId="1fd47075-5059-4c14-9baf-7f7627f72276" providerId="ADAL" clId="{22C8D6D5-FC8E-451F-890A-250AD1886DB8}" dt="2021-06-23T11:17:42.354" v="885"/>
        <pc:sldMkLst>
          <pc:docMk/>
          <pc:sldMk cId="82374735" sldId="1252"/>
        </pc:sldMkLst>
      </pc:sldChg>
      <pc:sldChg chg="add del">
        <pc:chgData name="Petříčková Zuzana" userId="1fd47075-5059-4c14-9baf-7f7627f72276" providerId="ADAL" clId="{22C8D6D5-FC8E-451F-890A-250AD1886DB8}" dt="2021-06-23T11:15:20.971" v="856" actId="47"/>
        <pc:sldMkLst>
          <pc:docMk/>
          <pc:sldMk cId="3579619650" sldId="1252"/>
        </pc:sldMkLst>
      </pc:sldChg>
      <pc:sldChg chg="modSp add mod">
        <pc:chgData name="Petříčková Zuzana" userId="1fd47075-5059-4c14-9baf-7f7627f72276" providerId="ADAL" clId="{22C8D6D5-FC8E-451F-890A-250AD1886DB8}" dt="2021-06-23T11:24:25.265" v="950" actId="20577"/>
        <pc:sldMkLst>
          <pc:docMk/>
          <pc:sldMk cId="373452588" sldId="1253"/>
        </pc:sldMkLst>
        <pc:spChg chg="mod">
          <ac:chgData name="Petříčková Zuzana" userId="1fd47075-5059-4c14-9baf-7f7627f72276" providerId="ADAL" clId="{22C8D6D5-FC8E-451F-890A-250AD1886DB8}" dt="2021-06-23T11:24:25.265" v="950" actId="20577"/>
          <ac:spMkLst>
            <pc:docMk/>
            <pc:sldMk cId="373452588" sldId="1253"/>
            <ac:spMk id="2" creationId="{84AC97DD-6C8B-4230-8670-B5DE9FD7162F}"/>
          </ac:spMkLst>
        </pc:spChg>
      </pc:sldChg>
      <pc:sldChg chg="addSp delSp modSp add mod">
        <pc:chgData name="Petříčková Zuzana" userId="1fd47075-5059-4c14-9baf-7f7627f72276" providerId="ADAL" clId="{22C8D6D5-FC8E-451F-890A-250AD1886DB8}" dt="2021-06-23T11:26:53.366" v="974" actId="1076"/>
        <pc:sldMkLst>
          <pc:docMk/>
          <pc:sldMk cId="3554250368" sldId="1254"/>
        </pc:sldMkLst>
        <pc:spChg chg="mod">
          <ac:chgData name="Petříčková Zuzana" userId="1fd47075-5059-4c14-9baf-7f7627f72276" providerId="ADAL" clId="{22C8D6D5-FC8E-451F-890A-250AD1886DB8}" dt="2021-06-23T11:24:33.179" v="953" actId="20577"/>
          <ac:spMkLst>
            <pc:docMk/>
            <pc:sldMk cId="3554250368" sldId="1254"/>
            <ac:spMk id="2" creationId="{84AC97DD-6C8B-4230-8670-B5DE9FD7162F}"/>
          </ac:spMkLst>
        </pc:spChg>
        <pc:picChg chg="add del mod">
          <ac:chgData name="Petříčková Zuzana" userId="1fd47075-5059-4c14-9baf-7f7627f72276" providerId="ADAL" clId="{22C8D6D5-FC8E-451F-890A-250AD1886DB8}" dt="2021-06-23T11:26:28.681" v="965" actId="478"/>
          <ac:picMkLst>
            <pc:docMk/>
            <pc:sldMk cId="3554250368" sldId="1254"/>
            <ac:picMk id="5" creationId="{FDC3142C-6F6F-4BE3-AD34-A9E191FD73CA}"/>
          </ac:picMkLst>
        </pc:picChg>
        <pc:picChg chg="del">
          <ac:chgData name="Petříčková Zuzana" userId="1fd47075-5059-4c14-9baf-7f7627f72276" providerId="ADAL" clId="{22C8D6D5-FC8E-451F-890A-250AD1886DB8}" dt="2021-06-23T11:24:35.192" v="954" actId="478"/>
          <ac:picMkLst>
            <pc:docMk/>
            <pc:sldMk cId="3554250368" sldId="1254"/>
            <ac:picMk id="7" creationId="{343DC535-33BE-409D-A0CD-BCAA2B1456E4}"/>
          </ac:picMkLst>
        </pc:picChg>
        <pc:picChg chg="add del">
          <ac:chgData name="Petříčková Zuzana" userId="1fd47075-5059-4c14-9baf-7f7627f72276" providerId="ADAL" clId="{22C8D6D5-FC8E-451F-890A-250AD1886DB8}" dt="2021-06-23T11:25:02.718" v="956" actId="478"/>
          <ac:picMkLst>
            <pc:docMk/>
            <pc:sldMk cId="3554250368" sldId="1254"/>
            <ac:picMk id="8" creationId="{F3E91D20-6A21-437F-93D6-D8DDE2CA7B5A}"/>
          </ac:picMkLst>
        </pc:picChg>
        <pc:picChg chg="add mod modCrop">
          <ac:chgData name="Petříčková Zuzana" userId="1fd47075-5059-4c14-9baf-7f7627f72276" providerId="ADAL" clId="{22C8D6D5-FC8E-451F-890A-250AD1886DB8}" dt="2021-06-23T11:26:53.366" v="974" actId="1076"/>
          <ac:picMkLst>
            <pc:docMk/>
            <pc:sldMk cId="3554250368" sldId="1254"/>
            <ac:picMk id="9" creationId="{A9461EBA-F9A3-47AF-954D-9CC583084CC7}"/>
          </ac:picMkLst>
        </pc:picChg>
      </pc:sldChg>
      <pc:sldChg chg="addSp delSp modSp add mod">
        <pc:chgData name="Petříčková Zuzana" userId="1fd47075-5059-4c14-9baf-7f7627f72276" providerId="ADAL" clId="{22C8D6D5-FC8E-451F-890A-250AD1886DB8}" dt="2021-06-23T11:27:25.334" v="982" actId="20577"/>
        <pc:sldMkLst>
          <pc:docMk/>
          <pc:sldMk cId="3300959214" sldId="1255"/>
        </pc:sldMkLst>
        <pc:spChg chg="mod">
          <ac:chgData name="Petříčková Zuzana" userId="1fd47075-5059-4c14-9baf-7f7627f72276" providerId="ADAL" clId="{22C8D6D5-FC8E-451F-890A-250AD1886DB8}" dt="2021-06-23T11:27:25.334" v="982" actId="20577"/>
          <ac:spMkLst>
            <pc:docMk/>
            <pc:sldMk cId="3300959214" sldId="1255"/>
            <ac:spMk id="2" creationId="{84AC97DD-6C8B-4230-8670-B5DE9FD7162F}"/>
          </ac:spMkLst>
        </pc:spChg>
        <pc:picChg chg="add mod modCrop">
          <ac:chgData name="Petříčková Zuzana" userId="1fd47075-5059-4c14-9baf-7f7627f72276" providerId="ADAL" clId="{22C8D6D5-FC8E-451F-890A-250AD1886DB8}" dt="2021-06-23T11:23:39.297" v="931" actId="1076"/>
          <ac:picMkLst>
            <pc:docMk/>
            <pc:sldMk cId="3300959214" sldId="1255"/>
            <ac:picMk id="5" creationId="{F7BE717D-0493-4434-944E-6E6977D215D8}"/>
          </ac:picMkLst>
        </pc:picChg>
        <pc:picChg chg="del">
          <ac:chgData name="Petříčková Zuzana" userId="1fd47075-5059-4c14-9baf-7f7627f72276" providerId="ADAL" clId="{22C8D6D5-FC8E-451F-890A-250AD1886DB8}" dt="2021-06-23T11:20:32.077" v="897" actId="478"/>
          <ac:picMkLst>
            <pc:docMk/>
            <pc:sldMk cId="3300959214" sldId="1255"/>
            <ac:picMk id="7" creationId="{343DC535-33BE-409D-A0CD-BCAA2B1456E4}"/>
          </ac:picMkLst>
        </pc:picChg>
        <pc:picChg chg="add del">
          <ac:chgData name="Petříčková Zuzana" userId="1fd47075-5059-4c14-9baf-7f7627f72276" providerId="ADAL" clId="{22C8D6D5-FC8E-451F-890A-250AD1886DB8}" dt="2021-06-23T11:20:37.434" v="900" actId="478"/>
          <ac:picMkLst>
            <pc:docMk/>
            <pc:sldMk cId="3300959214" sldId="1255"/>
            <ac:picMk id="8" creationId="{F3E91D20-6A21-437F-93D6-D8DDE2CA7B5A}"/>
          </ac:picMkLst>
        </pc:picChg>
      </pc:sldChg>
      <pc:sldChg chg="addSp delSp modSp add mod">
        <pc:chgData name="Petříčková Zuzana" userId="1fd47075-5059-4c14-9baf-7f7627f72276" providerId="ADAL" clId="{22C8D6D5-FC8E-451F-890A-250AD1886DB8}" dt="2021-06-23T11:27:07.190" v="980" actId="20577"/>
        <pc:sldMkLst>
          <pc:docMk/>
          <pc:sldMk cId="5862266" sldId="1256"/>
        </pc:sldMkLst>
        <pc:spChg chg="mod">
          <ac:chgData name="Petříčková Zuzana" userId="1fd47075-5059-4c14-9baf-7f7627f72276" providerId="ADAL" clId="{22C8D6D5-FC8E-451F-890A-250AD1886DB8}" dt="2021-06-23T11:27:07.190" v="980" actId="20577"/>
          <ac:spMkLst>
            <pc:docMk/>
            <pc:sldMk cId="5862266" sldId="1256"/>
            <ac:spMk id="2" creationId="{84AC97DD-6C8B-4230-8670-B5DE9FD7162F}"/>
          </ac:spMkLst>
        </pc:spChg>
        <pc:picChg chg="del">
          <ac:chgData name="Petříčková Zuzana" userId="1fd47075-5059-4c14-9baf-7f7627f72276" providerId="ADAL" clId="{22C8D6D5-FC8E-451F-890A-250AD1886DB8}" dt="2021-06-23T11:23:08.873" v="923" actId="478"/>
          <ac:picMkLst>
            <pc:docMk/>
            <pc:sldMk cId="5862266" sldId="1256"/>
            <ac:picMk id="5" creationId="{F7BE717D-0493-4434-944E-6E6977D215D8}"/>
          </ac:picMkLst>
        </pc:picChg>
        <pc:picChg chg="add mod">
          <ac:chgData name="Petříčková Zuzana" userId="1fd47075-5059-4c14-9baf-7f7627f72276" providerId="ADAL" clId="{22C8D6D5-FC8E-451F-890A-250AD1886DB8}" dt="2021-06-23T11:23:19.866" v="928" actId="1076"/>
          <ac:picMkLst>
            <pc:docMk/>
            <pc:sldMk cId="5862266" sldId="1256"/>
            <ac:picMk id="6" creationId="{A9E740A4-80CC-4243-9885-DAD527F1D812}"/>
          </ac:picMkLst>
        </pc:picChg>
      </pc:sldChg>
      <pc:sldChg chg="addSp delSp modSp add mod">
        <pc:chgData name="Petříčková Zuzana" userId="1fd47075-5059-4c14-9baf-7f7627f72276" providerId="ADAL" clId="{22C8D6D5-FC8E-451F-890A-250AD1886DB8}" dt="2021-06-23T14:24:51.060" v="1749" actId="1076"/>
        <pc:sldMkLst>
          <pc:docMk/>
          <pc:sldMk cId="2154695273" sldId="1257"/>
        </pc:sldMkLst>
        <pc:spChg chg="del mod">
          <ac:chgData name="Petříčková Zuzana" userId="1fd47075-5059-4c14-9baf-7f7627f72276" providerId="ADAL" clId="{22C8D6D5-FC8E-451F-890A-250AD1886DB8}" dt="2021-06-23T14:23:13.548" v="1639" actId="478"/>
          <ac:spMkLst>
            <pc:docMk/>
            <pc:sldMk cId="2154695273" sldId="1257"/>
            <ac:spMk id="3" creationId="{67956635-6D02-48D9-9A9F-5EAD54816C13}"/>
          </ac:spMkLst>
        </pc:spChg>
        <pc:spChg chg="add del mod">
          <ac:chgData name="Petříčková Zuzana" userId="1fd47075-5059-4c14-9baf-7f7627f72276" providerId="ADAL" clId="{22C8D6D5-FC8E-451F-890A-250AD1886DB8}" dt="2021-06-23T14:24:51.060" v="1749" actId="1076"/>
          <ac:spMkLst>
            <pc:docMk/>
            <pc:sldMk cId="2154695273" sldId="1257"/>
            <ac:spMk id="4" creationId="{4E174A1A-D9E2-432E-94C9-86439ABE77B9}"/>
          </ac:spMkLst>
        </pc:spChg>
        <pc:spChg chg="mod">
          <ac:chgData name="Petříčková Zuzana" userId="1fd47075-5059-4c14-9baf-7f7627f72276" providerId="ADAL" clId="{22C8D6D5-FC8E-451F-890A-250AD1886DB8}" dt="2021-06-23T14:23:40.945" v="1660" actId="20577"/>
          <ac:spMkLst>
            <pc:docMk/>
            <pc:sldMk cId="2154695273" sldId="1257"/>
            <ac:spMk id="6" creationId="{1F537B0E-9EFC-48E6-BBB3-AD64C2915EFB}"/>
          </ac:spMkLst>
        </pc:spChg>
        <pc:spChg chg="mod">
          <ac:chgData name="Petříčková Zuzana" userId="1fd47075-5059-4c14-9baf-7f7627f72276" providerId="ADAL" clId="{22C8D6D5-FC8E-451F-890A-250AD1886DB8}" dt="2021-06-23T14:24:48.474" v="1748" actId="2711"/>
          <ac:spMkLst>
            <pc:docMk/>
            <pc:sldMk cId="2154695273" sldId="1257"/>
            <ac:spMk id="7" creationId="{DACC716F-9D80-4B8B-B112-5E86A95D594F}"/>
          </ac:spMkLst>
        </pc:spChg>
      </pc:sldChg>
      <pc:sldChg chg="modSp new mod">
        <pc:chgData name="Petříčková Zuzana" userId="1fd47075-5059-4c14-9baf-7f7627f72276" providerId="ADAL" clId="{22C8D6D5-FC8E-451F-890A-250AD1886DB8}" dt="2021-06-23T14:59:42.768" v="2157" actId="20577"/>
        <pc:sldMkLst>
          <pc:docMk/>
          <pc:sldMk cId="2099866519" sldId="1258"/>
        </pc:sldMkLst>
        <pc:spChg chg="mod">
          <ac:chgData name="Petříčková Zuzana" userId="1fd47075-5059-4c14-9baf-7f7627f72276" providerId="ADAL" clId="{22C8D6D5-FC8E-451F-890A-250AD1886DB8}" dt="2021-06-23T14:59:42.768" v="2157" actId="20577"/>
          <ac:spMkLst>
            <pc:docMk/>
            <pc:sldMk cId="2099866519" sldId="1258"/>
            <ac:spMk id="3" creationId="{798FFCFE-2646-41CE-B630-5EA92712672B}"/>
          </ac:spMkLst>
        </pc:spChg>
      </pc:sldChg>
      <pc:sldChg chg="addSp modSp new mod">
        <pc:chgData name="Petříčková Zuzana" userId="1fd47075-5059-4c14-9baf-7f7627f72276" providerId="ADAL" clId="{22C8D6D5-FC8E-451F-890A-250AD1886DB8}" dt="2021-06-23T15:05:09.558" v="2369" actId="20577"/>
        <pc:sldMkLst>
          <pc:docMk/>
          <pc:sldMk cId="2890841481" sldId="1259"/>
        </pc:sldMkLst>
        <pc:spChg chg="mod">
          <ac:chgData name="Petříčková Zuzana" userId="1fd47075-5059-4c14-9baf-7f7627f72276" providerId="ADAL" clId="{22C8D6D5-FC8E-451F-890A-250AD1886DB8}" dt="2021-06-23T15:00:33.289" v="2189" actId="20577"/>
          <ac:spMkLst>
            <pc:docMk/>
            <pc:sldMk cId="2890841481" sldId="1259"/>
            <ac:spMk id="3" creationId="{FD4FB80B-DE58-411A-AFD9-6A8806417138}"/>
          </ac:spMkLst>
        </pc:spChg>
        <pc:spChg chg="mod">
          <ac:chgData name="Petříčková Zuzana" userId="1fd47075-5059-4c14-9baf-7f7627f72276" providerId="ADAL" clId="{22C8D6D5-FC8E-451F-890A-250AD1886DB8}" dt="2021-06-23T15:04:14.328" v="2301" actId="20577"/>
          <ac:spMkLst>
            <pc:docMk/>
            <pc:sldMk cId="2890841481" sldId="1259"/>
            <ac:spMk id="4" creationId="{75EAA7E0-F4A9-4B9C-B984-1DDD5BEAB3FE}"/>
          </ac:spMkLst>
        </pc:spChg>
        <pc:spChg chg="add mod">
          <ac:chgData name="Petříčková Zuzana" userId="1fd47075-5059-4c14-9baf-7f7627f72276" providerId="ADAL" clId="{22C8D6D5-FC8E-451F-890A-250AD1886DB8}" dt="2021-06-23T15:05:09.558" v="2369" actId="20577"/>
          <ac:spMkLst>
            <pc:docMk/>
            <pc:sldMk cId="2890841481" sldId="1259"/>
            <ac:spMk id="5" creationId="{FC0A6AB7-D8C2-490C-BAF0-72A0738E2555}"/>
          </ac:spMkLst>
        </pc:spChg>
      </pc:sldChg>
      <pc:sldChg chg="modSp new mod">
        <pc:chgData name="Petříčková Zuzana" userId="1fd47075-5059-4c14-9baf-7f7627f72276" providerId="ADAL" clId="{22C8D6D5-FC8E-451F-890A-250AD1886DB8}" dt="2021-06-23T15:07:46.208" v="2434" actId="12"/>
        <pc:sldMkLst>
          <pc:docMk/>
          <pc:sldMk cId="1856604051" sldId="1260"/>
        </pc:sldMkLst>
        <pc:spChg chg="mod">
          <ac:chgData name="Petříčková Zuzana" userId="1fd47075-5059-4c14-9baf-7f7627f72276" providerId="ADAL" clId="{22C8D6D5-FC8E-451F-890A-250AD1886DB8}" dt="2021-06-23T15:06:41.313" v="2408" actId="20577"/>
          <ac:spMkLst>
            <pc:docMk/>
            <pc:sldMk cId="1856604051" sldId="1260"/>
            <ac:spMk id="3" creationId="{A2454183-312A-4DE7-9497-A7734AB62D36}"/>
          </ac:spMkLst>
        </pc:spChg>
        <pc:spChg chg="mod">
          <ac:chgData name="Petříčková Zuzana" userId="1fd47075-5059-4c14-9baf-7f7627f72276" providerId="ADAL" clId="{22C8D6D5-FC8E-451F-890A-250AD1886DB8}" dt="2021-06-23T15:07:46.208" v="2434" actId="12"/>
          <ac:spMkLst>
            <pc:docMk/>
            <pc:sldMk cId="1856604051" sldId="1260"/>
            <ac:spMk id="4" creationId="{A29964AD-4FA4-4804-8C2A-07E3C3297AB7}"/>
          </ac:spMkLst>
        </pc:spChg>
      </pc:sldChg>
      <pc:sldMasterChg chg="addSldLayout delSldLayout modSldLayout">
        <pc:chgData name="Petříčková Zuzana" userId="1fd47075-5059-4c14-9baf-7f7627f72276" providerId="ADAL" clId="{22C8D6D5-FC8E-451F-890A-250AD1886DB8}" dt="2021-06-23T14:54:44.036" v="2031" actId="2711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22C8D6D5-FC8E-451F-890A-250AD1886DB8}" dt="2021-06-23T11:27:02.007" v="976" actId="47"/>
          <pc:sldLayoutMkLst>
            <pc:docMk/>
            <pc:sldMasterMk cId="0" sldId="2147483736"/>
            <pc:sldLayoutMk cId="0" sldId="2147483657"/>
          </pc:sldLayoutMkLst>
        </pc:sldLayoutChg>
        <pc:sldLayoutChg chg="add del">
          <pc:chgData name="Petříčková Zuzana" userId="1fd47075-5059-4c14-9baf-7f7627f72276" providerId="ADAL" clId="{22C8D6D5-FC8E-451F-890A-250AD1886DB8}" dt="2021-06-23T14:53:45.603" v="2024" actId="2696"/>
          <pc:sldLayoutMkLst>
            <pc:docMk/>
            <pc:sldMasterMk cId="0" sldId="2147483736"/>
            <pc:sldLayoutMk cId="0" sldId="2147483704"/>
          </pc:sldLayoutMkLst>
        </pc:sldLayoutChg>
        <pc:sldLayoutChg chg="modSp mod">
          <pc:chgData name="Petříčková Zuzana" userId="1fd47075-5059-4c14-9baf-7f7627f72276" providerId="ADAL" clId="{22C8D6D5-FC8E-451F-890A-250AD1886DB8}" dt="2021-06-23T14:54:34.098" v="2030" actId="14100"/>
          <pc:sldLayoutMkLst>
            <pc:docMk/>
            <pc:sldMasterMk cId="0" sldId="2147483736"/>
            <pc:sldLayoutMk cId="0" sldId="2147483716"/>
          </pc:sldLayoutMkLst>
          <pc:spChg chg="mod">
            <ac:chgData name="Petříčková Zuzana" userId="1fd47075-5059-4c14-9baf-7f7627f72276" providerId="ADAL" clId="{22C8D6D5-FC8E-451F-890A-250AD1886DB8}" dt="2021-06-23T14:54:29.736" v="2029" actId="1076"/>
            <ac:spMkLst>
              <pc:docMk/>
              <pc:sldMasterMk cId="0" sldId="2147483736"/>
              <pc:sldLayoutMk cId="0" sldId="2147483716"/>
              <ac:spMk id="384" creationId="{00000000-0000-0000-0000-000000000000}"/>
            </ac:spMkLst>
          </pc:spChg>
          <pc:spChg chg="mod">
            <ac:chgData name="Petříčková Zuzana" userId="1fd47075-5059-4c14-9baf-7f7627f72276" providerId="ADAL" clId="{22C8D6D5-FC8E-451F-890A-250AD1886DB8}" dt="2021-06-23T14:54:34.098" v="2030" actId="14100"/>
            <ac:spMkLst>
              <pc:docMk/>
              <pc:sldMasterMk cId="0" sldId="2147483736"/>
              <pc:sldLayoutMk cId="0" sldId="2147483716"/>
              <ac:spMk id="385" creationId="{00000000-0000-0000-0000-000000000000}"/>
            </ac:spMkLst>
          </pc:spChg>
          <pc:picChg chg="mod">
            <ac:chgData name="Petříčková Zuzana" userId="1fd47075-5059-4c14-9baf-7f7627f72276" providerId="ADAL" clId="{22C8D6D5-FC8E-451F-890A-250AD1886DB8}" dt="2021-06-23T14:54:27.570" v="2028" actId="1076"/>
            <ac:picMkLst>
              <pc:docMk/>
              <pc:sldMasterMk cId="0" sldId="2147483736"/>
              <pc:sldLayoutMk cId="0" sldId="2147483716"/>
              <ac:picMk id="383" creationId="{00000000-0000-0000-0000-000000000000}"/>
            </ac:picMkLst>
          </pc:picChg>
        </pc:sldLayoutChg>
        <pc:sldLayoutChg chg="modSp">
          <pc:chgData name="Petříčková Zuzana" userId="1fd47075-5059-4c14-9baf-7f7627f72276" providerId="ADAL" clId="{22C8D6D5-FC8E-451F-890A-250AD1886DB8}" dt="2021-06-23T14:54:44.036" v="2031" actId="2711"/>
          <pc:sldLayoutMkLst>
            <pc:docMk/>
            <pc:sldMasterMk cId="0" sldId="2147483736"/>
            <pc:sldLayoutMk cId="0" sldId="2147483719"/>
          </pc:sldLayoutMkLst>
          <pc:spChg chg="mod">
            <ac:chgData name="Petříčková Zuzana" userId="1fd47075-5059-4c14-9baf-7f7627f72276" providerId="ADAL" clId="{22C8D6D5-FC8E-451F-890A-250AD1886DB8}" dt="2021-06-23T14:54:44.036" v="2031" actId="2711"/>
            <ac:spMkLst>
              <pc:docMk/>
              <pc:sldMasterMk cId="0" sldId="2147483736"/>
              <pc:sldLayoutMk cId="0" sldId="2147483719"/>
              <ac:spMk id="400" creationId="{00000000-0000-0000-0000-000000000000}"/>
            </ac:spMkLst>
          </pc:spChg>
        </pc:sldLayoutChg>
      </pc:sldMasterChg>
    </pc:docChg>
  </pc:docChgLst>
  <pc:docChgLst>
    <pc:chgData name="Petříčková Zuzana" userId="1fd47075-5059-4c14-9baf-7f7627f72276" providerId="ADAL" clId="{4945357B-A8B8-40EF-90BD-FBE403963F29}"/>
    <pc:docChg chg="undo custSel addSld modSld sldOrd">
      <pc:chgData name="Petříčková Zuzana" userId="1fd47075-5059-4c14-9baf-7f7627f72276" providerId="ADAL" clId="{4945357B-A8B8-40EF-90BD-FBE403963F29}" dt="2022-01-04T13:12:50.736" v="373" actId="20577"/>
      <pc:docMkLst>
        <pc:docMk/>
      </pc:docMkLst>
      <pc:sldChg chg="ord">
        <pc:chgData name="Petříčková Zuzana" userId="1fd47075-5059-4c14-9baf-7f7627f72276" providerId="ADAL" clId="{4945357B-A8B8-40EF-90BD-FBE403963F29}" dt="2022-01-04T12:49:10.971" v="1"/>
        <pc:sldMkLst>
          <pc:docMk/>
          <pc:sldMk cId="105868957" sldId="872"/>
        </pc:sldMkLst>
      </pc:sldChg>
      <pc:sldChg chg="modSp mod ord">
        <pc:chgData name="Petříčková Zuzana" userId="1fd47075-5059-4c14-9baf-7f7627f72276" providerId="ADAL" clId="{4945357B-A8B8-40EF-90BD-FBE403963F29}" dt="2022-01-04T12:57:25.721" v="151" actId="2711"/>
        <pc:sldMkLst>
          <pc:docMk/>
          <pc:sldMk cId="3969752831" sldId="963"/>
        </pc:sldMkLst>
        <pc:spChg chg="mod">
          <ac:chgData name="Petříčková Zuzana" userId="1fd47075-5059-4c14-9baf-7f7627f72276" providerId="ADAL" clId="{4945357B-A8B8-40EF-90BD-FBE403963F29}" dt="2022-01-04T12:57:25.721" v="151" actId="2711"/>
          <ac:spMkLst>
            <pc:docMk/>
            <pc:sldMk cId="3969752831" sldId="963"/>
            <ac:spMk id="4" creationId="{4AD35D95-6CD9-4CFD-836F-A04324CAE618}"/>
          </ac:spMkLst>
        </pc:spChg>
      </pc:sldChg>
      <pc:sldChg chg="new">
        <pc:chgData name="Petříčková Zuzana" userId="1fd47075-5059-4c14-9baf-7f7627f72276" providerId="ADAL" clId="{4945357B-A8B8-40EF-90BD-FBE403963F29}" dt="2022-01-04T12:58:30.640" v="152" actId="680"/>
        <pc:sldMkLst>
          <pc:docMk/>
          <pc:sldMk cId="3070145977" sldId="1269"/>
        </pc:sldMkLst>
      </pc:sldChg>
      <pc:sldChg chg="addSp delSp modSp new mod">
        <pc:chgData name="Petříčková Zuzana" userId="1fd47075-5059-4c14-9baf-7f7627f72276" providerId="ADAL" clId="{4945357B-A8B8-40EF-90BD-FBE403963F29}" dt="2022-01-04T13:06:36.937" v="266" actId="1076"/>
        <pc:sldMkLst>
          <pc:docMk/>
          <pc:sldMk cId="3282349404" sldId="1270"/>
        </pc:sldMkLst>
        <pc:spChg chg="mod">
          <ac:chgData name="Petříčková Zuzana" userId="1fd47075-5059-4c14-9baf-7f7627f72276" providerId="ADAL" clId="{4945357B-A8B8-40EF-90BD-FBE403963F29}" dt="2022-01-04T12:58:54.904" v="184" actId="20577"/>
          <ac:spMkLst>
            <pc:docMk/>
            <pc:sldMk cId="3282349404" sldId="1270"/>
            <ac:spMk id="3" creationId="{3AA82350-268B-451F-B510-028ACB417953}"/>
          </ac:spMkLst>
        </pc:spChg>
        <pc:spChg chg="del">
          <ac:chgData name="Petříčková Zuzana" userId="1fd47075-5059-4c14-9baf-7f7627f72276" providerId="ADAL" clId="{4945357B-A8B8-40EF-90BD-FBE403963F29}" dt="2022-01-04T12:58:40.547" v="154" actId="478"/>
          <ac:spMkLst>
            <pc:docMk/>
            <pc:sldMk cId="3282349404" sldId="1270"/>
            <ac:spMk id="4" creationId="{5FD1EC47-78ED-4D0C-B0A6-C9395FE89C98}"/>
          </ac:spMkLst>
        </pc:spChg>
        <pc:spChg chg="add mod">
          <ac:chgData name="Petříčková Zuzana" userId="1fd47075-5059-4c14-9baf-7f7627f72276" providerId="ADAL" clId="{4945357B-A8B8-40EF-90BD-FBE403963F29}" dt="2022-01-04T13:06:36.937" v="266" actId="1076"/>
          <ac:spMkLst>
            <pc:docMk/>
            <pc:sldMk cId="3282349404" sldId="1270"/>
            <ac:spMk id="6" creationId="{05C26291-7C06-45CA-AE03-6BED0A0A7F72}"/>
          </ac:spMkLst>
        </pc:spChg>
        <pc:spChg chg="add mod">
          <ac:chgData name="Petříčková Zuzana" userId="1fd47075-5059-4c14-9baf-7f7627f72276" providerId="ADAL" clId="{4945357B-A8B8-40EF-90BD-FBE403963F29}" dt="2022-01-04T13:06:29.721" v="263" actId="1076"/>
          <ac:spMkLst>
            <pc:docMk/>
            <pc:sldMk cId="3282349404" sldId="1270"/>
            <ac:spMk id="8" creationId="{DA9EC73B-F9BA-484A-B8E6-7F6495A34471}"/>
          </ac:spMkLst>
        </pc:spChg>
        <pc:picChg chg="add mod">
          <ac:chgData name="Petříčková Zuzana" userId="1fd47075-5059-4c14-9baf-7f7627f72276" providerId="ADAL" clId="{4945357B-A8B8-40EF-90BD-FBE403963F29}" dt="2022-01-04T13:06:34.177" v="265" actId="1076"/>
          <ac:picMkLst>
            <pc:docMk/>
            <pc:sldMk cId="3282349404" sldId="1270"/>
            <ac:picMk id="5" creationId="{99AEB2BC-93FF-4D5D-83CF-DF080C0B6D6A}"/>
          </ac:picMkLst>
        </pc:picChg>
        <pc:picChg chg="add mod">
          <ac:chgData name="Petříčková Zuzana" userId="1fd47075-5059-4c14-9baf-7f7627f72276" providerId="ADAL" clId="{4945357B-A8B8-40EF-90BD-FBE403963F29}" dt="2022-01-04T13:06:21.642" v="260" actId="1076"/>
          <ac:picMkLst>
            <pc:docMk/>
            <pc:sldMk cId="3282349404" sldId="1270"/>
            <ac:picMk id="7" creationId="{605B838D-5988-4976-B797-9291321D1C22}"/>
          </ac:picMkLst>
        </pc:picChg>
      </pc:sldChg>
      <pc:sldChg chg="addSp modSp new mod ord">
        <pc:chgData name="Petříčková Zuzana" userId="1fd47075-5059-4c14-9baf-7f7627f72276" providerId="ADAL" clId="{4945357B-A8B8-40EF-90BD-FBE403963F29}" dt="2022-01-04T13:12:50.736" v="373" actId="20577"/>
        <pc:sldMkLst>
          <pc:docMk/>
          <pc:sldMk cId="2087319372" sldId="1271"/>
        </pc:sldMkLst>
        <pc:spChg chg="mod">
          <ac:chgData name="Petříčková Zuzana" userId="1fd47075-5059-4c14-9baf-7f7627f72276" providerId="ADAL" clId="{4945357B-A8B8-40EF-90BD-FBE403963F29}" dt="2022-01-04T13:10:39.649" v="334" actId="20577"/>
          <ac:spMkLst>
            <pc:docMk/>
            <pc:sldMk cId="2087319372" sldId="1271"/>
            <ac:spMk id="3" creationId="{0DC27CC5-E03B-48AB-BA63-893D7E81D137}"/>
          </ac:spMkLst>
        </pc:spChg>
        <pc:spChg chg="mod">
          <ac:chgData name="Petříčková Zuzana" userId="1fd47075-5059-4c14-9baf-7f7627f72276" providerId="ADAL" clId="{4945357B-A8B8-40EF-90BD-FBE403963F29}" dt="2022-01-04T13:12:21.601" v="359" actId="1076"/>
          <ac:spMkLst>
            <pc:docMk/>
            <pc:sldMk cId="2087319372" sldId="1271"/>
            <ac:spMk id="4" creationId="{54FB2A92-A6D0-47E7-A681-D8A66F101E93}"/>
          </ac:spMkLst>
        </pc:spChg>
        <pc:spChg chg="add mod">
          <ac:chgData name="Petříčková Zuzana" userId="1fd47075-5059-4c14-9baf-7f7627f72276" providerId="ADAL" clId="{4945357B-A8B8-40EF-90BD-FBE403963F29}" dt="2022-01-04T13:12:15.700" v="356"/>
          <ac:spMkLst>
            <pc:docMk/>
            <pc:sldMk cId="2087319372" sldId="1271"/>
            <ac:spMk id="5" creationId="{50D82849-CAF6-456F-B8A3-A182F6A45C22}"/>
          </ac:spMkLst>
        </pc:spChg>
        <pc:spChg chg="add mod">
          <ac:chgData name="Petříčková Zuzana" userId="1fd47075-5059-4c14-9baf-7f7627f72276" providerId="ADAL" clId="{4945357B-A8B8-40EF-90BD-FBE403963F29}" dt="2022-01-04T13:12:50.736" v="373" actId="20577"/>
          <ac:spMkLst>
            <pc:docMk/>
            <pc:sldMk cId="2087319372" sldId="1271"/>
            <ac:spMk id="6" creationId="{85183BDE-0B18-4D02-9FC9-A8F0EAAE67C5}"/>
          </ac:spMkLst>
        </pc:spChg>
      </pc:sldChg>
    </pc:docChg>
  </pc:docChgLst>
  <pc:docChgLst>
    <pc:chgData name="Petříčková Zuzana" userId="1fd47075-5059-4c14-9baf-7f7627f72276" providerId="ADAL" clId="{49D555DD-AFF6-4FDD-8C55-AE6116CF90F4}"/>
    <pc:docChg chg="undo custSel delSld modSld sldOrd">
      <pc:chgData name="Petříčková Zuzana" userId="1fd47075-5059-4c14-9baf-7f7627f72276" providerId="ADAL" clId="{49D555DD-AFF6-4FDD-8C55-AE6116CF90F4}" dt="2022-01-18T14:50:52.079" v="1811" actId="1076"/>
      <pc:docMkLst>
        <pc:docMk/>
      </pc:docMkLst>
      <pc:sldChg chg="modSp mod">
        <pc:chgData name="Petříčková Zuzana" userId="1fd47075-5059-4c14-9baf-7f7627f72276" providerId="ADAL" clId="{49D555DD-AFF6-4FDD-8C55-AE6116CF90F4}" dt="2022-01-18T12:37:22.674" v="652" actId="14100"/>
        <pc:sldMkLst>
          <pc:docMk/>
          <pc:sldMk cId="3615446676" sldId="278"/>
        </pc:sldMkLst>
        <pc:spChg chg="mod">
          <ac:chgData name="Petříčková Zuzana" userId="1fd47075-5059-4c14-9baf-7f7627f72276" providerId="ADAL" clId="{49D555DD-AFF6-4FDD-8C55-AE6116CF90F4}" dt="2022-01-18T12:34:07.779" v="610" actId="20577"/>
          <ac:spMkLst>
            <pc:docMk/>
            <pc:sldMk cId="3615446676" sldId="278"/>
            <ac:spMk id="4" creationId="{8AAB535B-519C-4F2E-A21A-C4390A6C3D63}"/>
          </ac:spMkLst>
        </pc:spChg>
        <pc:graphicFrameChg chg="mod modGraphic">
          <ac:chgData name="Petříčková Zuzana" userId="1fd47075-5059-4c14-9baf-7f7627f72276" providerId="ADAL" clId="{49D555DD-AFF6-4FDD-8C55-AE6116CF90F4}" dt="2022-01-18T12:37:22.674" v="652" actId="14100"/>
          <ac:graphicFrameMkLst>
            <pc:docMk/>
            <pc:sldMk cId="3615446676" sldId="278"/>
            <ac:graphicFrameMk id="7" creationId="{63736701-E19A-40AA-A216-853FD458C1FD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2:40:19.408" v="717" actId="255"/>
        <pc:sldMkLst>
          <pc:docMk/>
          <pc:sldMk cId="863576854" sldId="329"/>
        </pc:sldMkLst>
        <pc:spChg chg="mod">
          <ac:chgData name="Petříčková Zuzana" userId="1fd47075-5059-4c14-9baf-7f7627f72276" providerId="ADAL" clId="{49D555DD-AFF6-4FDD-8C55-AE6116CF90F4}" dt="2022-01-18T12:40:15.793" v="716" actId="255"/>
          <ac:spMkLst>
            <pc:docMk/>
            <pc:sldMk cId="863576854" sldId="329"/>
            <ac:spMk id="4" creationId="{3CD9666C-B42D-44F5-973F-2F85DA2FD3B1}"/>
          </ac:spMkLst>
        </pc:spChg>
        <pc:spChg chg="mod">
          <ac:chgData name="Petříčková Zuzana" userId="1fd47075-5059-4c14-9baf-7f7627f72276" providerId="ADAL" clId="{49D555DD-AFF6-4FDD-8C55-AE6116CF90F4}" dt="2022-01-18T12:40:19.408" v="717" actId="255"/>
          <ac:spMkLst>
            <pc:docMk/>
            <pc:sldMk cId="863576854" sldId="329"/>
            <ac:spMk id="5" creationId="{2A691DA0-3A18-4001-9DCF-E4B267AD492A}"/>
          </ac:spMkLst>
        </pc:spChg>
        <pc:graphicFrameChg chg="mod modGraphic">
          <ac:chgData name="Petříčková Zuzana" userId="1fd47075-5059-4c14-9baf-7f7627f72276" providerId="ADAL" clId="{49D555DD-AFF6-4FDD-8C55-AE6116CF90F4}" dt="2022-01-18T12:40:08.709" v="715" actId="14734"/>
          <ac:graphicFrameMkLst>
            <pc:docMk/>
            <pc:sldMk cId="863576854" sldId="329"/>
            <ac:graphicFrameMk id="8" creationId="{35EB78F0-D978-4403-8E5F-338128399455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2:29:25.323" v="569" actId="14100"/>
        <pc:sldMkLst>
          <pc:docMk/>
          <pc:sldMk cId="3352167978" sldId="332"/>
        </pc:sldMkLst>
        <pc:spChg chg="mod">
          <ac:chgData name="Petříčková Zuzana" userId="1fd47075-5059-4c14-9baf-7f7627f72276" providerId="ADAL" clId="{49D555DD-AFF6-4FDD-8C55-AE6116CF90F4}" dt="2022-01-18T12:24:55.560" v="559" actId="1076"/>
          <ac:spMkLst>
            <pc:docMk/>
            <pc:sldMk cId="3352167978" sldId="332"/>
            <ac:spMk id="7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24:47.064" v="558" actId="1076"/>
          <ac:spMkLst>
            <pc:docMk/>
            <pc:sldMk cId="3352167978" sldId="332"/>
            <ac:spMk id="8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25:14.255" v="565" actId="1076"/>
          <ac:spMkLst>
            <pc:docMk/>
            <pc:sldMk cId="3352167978" sldId="332"/>
            <ac:spMk id="16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25:11.838" v="564" actId="1076"/>
          <ac:spMkLst>
            <pc:docMk/>
            <pc:sldMk cId="3352167978" sldId="332"/>
            <ac:spMk id="18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2:24:27.471" v="553" actId="1076"/>
          <ac:graphicFrameMkLst>
            <pc:docMk/>
            <pc:sldMk cId="3352167978" sldId="332"/>
            <ac:graphicFrameMk id="11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24:30.984" v="554" actId="14100"/>
          <ac:graphicFrameMkLst>
            <pc:docMk/>
            <pc:sldMk cId="3352167978" sldId="332"/>
            <ac:graphicFrameMk id="12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25:23.736" v="567" actId="1076"/>
          <ac:graphicFrameMkLst>
            <pc:docMk/>
            <pc:sldMk cId="3352167978" sldId="332"/>
            <ac:graphicFrameMk id="13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29:25.323" v="569" actId="14100"/>
          <ac:graphicFrameMkLst>
            <pc:docMk/>
            <pc:sldMk cId="3352167978" sldId="332"/>
            <ac:graphicFrameMk id="14" creationId="{00000000-0000-0000-0000-000000000000}"/>
          </ac:graphicFrameMkLst>
        </pc:graphicFrameChg>
      </pc:sldChg>
      <pc:sldChg chg="addSp delSp modSp mod modClrScheme chgLayout">
        <pc:chgData name="Petříčková Zuzana" userId="1fd47075-5059-4c14-9baf-7f7627f72276" providerId="ADAL" clId="{49D555DD-AFF6-4FDD-8C55-AE6116CF90F4}" dt="2022-01-18T13:41:49.022" v="1277" actId="255"/>
        <pc:sldMkLst>
          <pc:docMk/>
          <pc:sldMk cId="3464329631" sldId="334"/>
        </pc:sldMkLst>
        <pc:spChg chg="add del mod ord">
          <ac:chgData name="Petříčková Zuzana" userId="1fd47075-5059-4c14-9baf-7f7627f72276" providerId="ADAL" clId="{49D555DD-AFF6-4FDD-8C55-AE6116CF90F4}" dt="2022-01-18T13:27:19.739" v="1161" actId="700"/>
          <ac:spMkLst>
            <pc:docMk/>
            <pc:sldMk cId="3464329631" sldId="334"/>
            <ac:spMk id="3" creationId="{BD77F226-268F-4598-8482-55127E592635}"/>
          </ac:spMkLst>
        </pc:spChg>
        <pc:spChg chg="mod ord">
          <ac:chgData name="Petříčková Zuzana" userId="1fd47075-5059-4c14-9baf-7f7627f72276" providerId="ADAL" clId="{49D555DD-AFF6-4FDD-8C55-AE6116CF90F4}" dt="2022-01-18T13:27:19.739" v="1161" actId="700"/>
          <ac:spMkLst>
            <pc:docMk/>
            <pc:sldMk cId="3464329631" sldId="334"/>
            <ac:spMk id="5" creationId="{36203552-35BF-4FE8-8265-90B5097E64D2}"/>
          </ac:spMkLst>
        </pc:spChg>
        <pc:spChg chg="mod ord">
          <ac:chgData name="Petříčková Zuzana" userId="1fd47075-5059-4c14-9baf-7f7627f72276" providerId="ADAL" clId="{49D555DD-AFF6-4FDD-8C55-AE6116CF90F4}" dt="2022-01-18T13:27:19.739" v="1161" actId="700"/>
          <ac:spMkLst>
            <pc:docMk/>
            <pc:sldMk cId="3464329631" sldId="334"/>
            <ac:spMk id="7" creationId="{8F3CC96A-0EF8-4900-97B9-2C0E92F84319}"/>
          </ac:spMkLst>
        </pc:spChg>
        <pc:spChg chg="mod">
          <ac:chgData name="Petříčková Zuzana" userId="1fd47075-5059-4c14-9baf-7f7627f72276" providerId="ADAL" clId="{49D555DD-AFF6-4FDD-8C55-AE6116CF90F4}" dt="2022-01-18T13:25:18.139" v="1142" actId="2711"/>
          <ac:spMkLst>
            <pc:docMk/>
            <pc:sldMk cId="3464329631" sldId="334"/>
            <ac:spMk id="8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3:41:49.022" v="1277" actId="255"/>
          <ac:graphicFrameMkLst>
            <pc:docMk/>
            <pc:sldMk cId="3464329631" sldId="334"/>
            <ac:graphicFrameMk id="2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3:41:38.167" v="1276" actId="14100"/>
        <pc:sldMkLst>
          <pc:docMk/>
          <pc:sldMk cId="364955150" sldId="337"/>
        </pc:sldMkLst>
        <pc:spChg chg="mod">
          <ac:chgData name="Petříčková Zuzana" userId="1fd47075-5059-4c14-9baf-7f7627f72276" providerId="ADAL" clId="{49D555DD-AFF6-4FDD-8C55-AE6116CF90F4}" dt="2022-01-18T13:35:44.920" v="1229" actId="1076"/>
          <ac:spMkLst>
            <pc:docMk/>
            <pc:sldMk cId="364955150" sldId="337"/>
            <ac:spMk id="6" creationId="{4E26E8E8-1091-4306-B350-BF8D9608AD15}"/>
          </ac:spMkLst>
        </pc:spChg>
        <pc:spChg chg="mod">
          <ac:chgData name="Petříčková Zuzana" userId="1fd47075-5059-4c14-9baf-7f7627f72276" providerId="ADAL" clId="{49D555DD-AFF6-4FDD-8C55-AE6116CF90F4}" dt="2022-01-18T13:41:38.167" v="1276" actId="14100"/>
          <ac:spMkLst>
            <pc:docMk/>
            <pc:sldMk cId="364955150" sldId="337"/>
            <ac:spMk id="11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3:41:27.925" v="1275" actId="14734"/>
          <ac:graphicFrameMkLst>
            <pc:docMk/>
            <pc:sldMk cId="364955150" sldId="337"/>
            <ac:graphicFrameMk id="3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3:47:06.193" v="1354" actId="20577"/>
        <pc:sldMkLst>
          <pc:docMk/>
          <pc:sldMk cId="4253512088" sldId="342"/>
        </pc:sldMkLst>
        <pc:spChg chg="mod">
          <ac:chgData name="Petříčková Zuzana" userId="1fd47075-5059-4c14-9baf-7f7627f72276" providerId="ADAL" clId="{49D555DD-AFF6-4FDD-8C55-AE6116CF90F4}" dt="2022-01-18T13:43:20.918" v="1292" actId="1076"/>
          <ac:spMkLst>
            <pc:docMk/>
            <pc:sldMk cId="4253512088" sldId="342"/>
            <ac:spMk id="6" creationId="{169F07D8-1784-4432-81C7-AA7D8B877D96}"/>
          </ac:spMkLst>
        </pc:spChg>
        <pc:graphicFrameChg chg="mod modGraphic">
          <ac:chgData name="Petříčková Zuzana" userId="1fd47075-5059-4c14-9baf-7f7627f72276" providerId="ADAL" clId="{49D555DD-AFF6-4FDD-8C55-AE6116CF90F4}" dt="2022-01-18T13:47:06.193" v="1354" actId="20577"/>
          <ac:graphicFrameMkLst>
            <pc:docMk/>
            <pc:sldMk cId="4253512088" sldId="342"/>
            <ac:graphicFrameMk id="2" creationId="{00000000-0000-0000-0000-000000000000}"/>
          </ac:graphicFrameMkLst>
        </pc:graphicFrameChg>
      </pc:sldChg>
      <pc:sldChg chg="addSp delSp modSp mod">
        <pc:chgData name="Petříčková Zuzana" userId="1fd47075-5059-4c14-9baf-7f7627f72276" providerId="ADAL" clId="{49D555DD-AFF6-4FDD-8C55-AE6116CF90F4}" dt="2022-01-18T12:43:46.357" v="745" actId="14100"/>
        <pc:sldMkLst>
          <pc:docMk/>
          <pc:sldMk cId="2250882323" sldId="345"/>
        </pc:sldMkLst>
        <pc:grpChg chg="add del mod">
          <ac:chgData name="Petříčková Zuzana" userId="1fd47075-5059-4c14-9baf-7f7627f72276" providerId="ADAL" clId="{49D555DD-AFF6-4FDD-8C55-AE6116CF90F4}" dt="2022-01-18T12:43:44.812" v="744" actId="478"/>
          <ac:grpSpMkLst>
            <pc:docMk/>
            <pc:sldMk cId="2250882323" sldId="345"/>
            <ac:grpSpMk id="16" creationId="{00000000-0000-0000-0000-000000000000}"/>
          </ac:grpSpMkLst>
        </pc:grpChg>
        <pc:picChg chg="mod">
          <ac:chgData name="Petříčková Zuzana" userId="1fd47075-5059-4c14-9baf-7f7627f72276" providerId="ADAL" clId="{49D555DD-AFF6-4FDD-8C55-AE6116CF90F4}" dt="2022-01-18T12:43:46.357" v="745" actId="14100"/>
          <ac:picMkLst>
            <pc:docMk/>
            <pc:sldMk cId="2250882323" sldId="345"/>
            <ac:picMk id="17" creationId="{00000000-0000-0000-0000-000000000000}"/>
          </ac:picMkLst>
        </pc:picChg>
      </pc:sldChg>
      <pc:sldChg chg="addSp delSp modSp mod">
        <pc:chgData name="Petříčková Zuzana" userId="1fd47075-5059-4c14-9baf-7f7627f72276" providerId="ADAL" clId="{49D555DD-AFF6-4FDD-8C55-AE6116CF90F4}" dt="2022-01-18T13:14:21.695" v="938" actId="208"/>
        <pc:sldMkLst>
          <pc:docMk/>
          <pc:sldMk cId="214616227" sldId="366"/>
        </pc:sldMkLst>
        <pc:spChg chg="mod">
          <ac:chgData name="Petříčková Zuzana" userId="1fd47075-5059-4c14-9baf-7f7627f72276" providerId="ADAL" clId="{49D555DD-AFF6-4FDD-8C55-AE6116CF90F4}" dt="2022-01-18T13:14:03.910" v="928" actId="208"/>
          <ac:spMkLst>
            <pc:docMk/>
            <pc:sldMk cId="214616227" sldId="366"/>
            <ac:spMk id="2" creationId="{BA66115D-A3DD-487F-8CBD-982CFEEE607F}"/>
          </ac:spMkLst>
        </pc:spChg>
        <pc:spChg chg="mod">
          <ac:chgData name="Petříčková Zuzana" userId="1fd47075-5059-4c14-9baf-7f7627f72276" providerId="ADAL" clId="{49D555DD-AFF6-4FDD-8C55-AE6116CF90F4}" dt="2022-01-18T13:14:07.853" v="930" actId="208"/>
          <ac:spMkLst>
            <pc:docMk/>
            <pc:sldMk cId="214616227" sldId="366"/>
            <ac:spMk id="4" creationId="{E33075A2-AAD6-4DCC-BF21-BD8462B05DFD}"/>
          </ac:spMkLst>
        </pc:spChg>
        <pc:spChg chg="mod">
          <ac:chgData name="Petříčková Zuzana" userId="1fd47075-5059-4c14-9baf-7f7627f72276" providerId="ADAL" clId="{49D555DD-AFF6-4FDD-8C55-AE6116CF90F4}" dt="2022-01-18T13:14:21.650" v="937" actId="208"/>
          <ac:spMkLst>
            <pc:docMk/>
            <pc:sldMk cId="214616227" sldId="366"/>
            <ac:spMk id="7" creationId="{598E85FE-7F79-410D-AFBD-18CF5B5EDE14}"/>
          </ac:spMkLst>
        </pc:spChg>
        <pc:spChg chg="mod">
          <ac:chgData name="Petříčková Zuzana" userId="1fd47075-5059-4c14-9baf-7f7627f72276" providerId="ADAL" clId="{49D555DD-AFF6-4FDD-8C55-AE6116CF90F4}" dt="2022-01-18T13:14:21.695" v="938" actId="208"/>
          <ac:spMkLst>
            <pc:docMk/>
            <pc:sldMk cId="214616227" sldId="366"/>
            <ac:spMk id="8" creationId="{3A3BE7CE-CFDE-4C82-A311-F265034B93A0}"/>
          </ac:spMkLst>
        </pc:spChg>
        <pc:spChg chg="mod">
          <ac:chgData name="Petříčková Zuzana" userId="1fd47075-5059-4c14-9baf-7f7627f72276" providerId="ADAL" clId="{49D555DD-AFF6-4FDD-8C55-AE6116CF90F4}" dt="2022-01-18T13:14:05.869" v="929" actId="208"/>
          <ac:spMkLst>
            <pc:docMk/>
            <pc:sldMk cId="214616227" sldId="366"/>
            <ac:spMk id="9" creationId="{CC92DC11-69B8-4A4C-9F34-4755F4B210AE}"/>
          </ac:spMkLst>
        </pc:spChg>
        <pc:spChg chg="mod">
          <ac:chgData name="Petříčková Zuzana" userId="1fd47075-5059-4c14-9baf-7f7627f72276" providerId="ADAL" clId="{49D555DD-AFF6-4FDD-8C55-AE6116CF90F4}" dt="2022-01-18T13:13:54.131" v="926" actId="14100"/>
          <ac:spMkLst>
            <pc:docMk/>
            <pc:sldMk cId="214616227" sldId="366"/>
            <ac:spMk id="10" creationId="{29E78D71-DB86-41C7-8D63-4CB9CBDC47AE}"/>
          </ac:spMkLst>
        </pc:spChg>
        <pc:grpChg chg="mod">
          <ac:chgData name="Petříčková Zuzana" userId="1fd47075-5059-4c14-9baf-7f7627f72276" providerId="ADAL" clId="{49D555DD-AFF6-4FDD-8C55-AE6116CF90F4}" dt="2022-01-18T13:13:58.611" v="927" actId="1076"/>
          <ac:grpSpMkLst>
            <pc:docMk/>
            <pc:sldMk cId="214616227" sldId="366"/>
            <ac:grpSpMk id="63490" creationId="{F750601A-007F-4CA9-8582-C791BBCDBCA6}"/>
          </ac:grpSpMkLst>
        </pc:grpChg>
        <pc:picChg chg="add del">
          <ac:chgData name="Petříčková Zuzana" userId="1fd47075-5059-4c14-9baf-7f7627f72276" providerId="ADAL" clId="{49D555DD-AFF6-4FDD-8C55-AE6116CF90F4}" dt="2022-01-18T13:14:21.643" v="936" actId="478"/>
          <ac:picMkLst>
            <pc:docMk/>
            <pc:sldMk cId="214616227" sldId="366"/>
            <ac:picMk id="63492" creationId="{54AD8B3D-0ADB-426E-882F-10D35A77C411}"/>
          </ac:picMkLst>
        </pc:picChg>
        <pc:picChg chg="add del">
          <ac:chgData name="Petříčková Zuzana" userId="1fd47075-5059-4c14-9baf-7f7627f72276" providerId="ADAL" clId="{49D555DD-AFF6-4FDD-8C55-AE6116CF90F4}" dt="2022-01-18T13:14:19.885" v="935" actId="478"/>
          <ac:picMkLst>
            <pc:docMk/>
            <pc:sldMk cId="214616227" sldId="366"/>
            <ac:picMk id="63493" creationId="{BD6ADE15-6ABB-41B2-BD86-25C966CB7DE8}"/>
          </ac:picMkLst>
        </pc:picChg>
      </pc:sldChg>
      <pc:sldChg chg="modSp mod">
        <pc:chgData name="Petříčková Zuzana" userId="1fd47075-5059-4c14-9baf-7f7627f72276" providerId="ADAL" clId="{49D555DD-AFF6-4FDD-8C55-AE6116CF90F4}" dt="2022-01-18T11:45:21.260" v="8" actId="20577"/>
        <pc:sldMkLst>
          <pc:docMk/>
          <pc:sldMk cId="212643374" sldId="861"/>
        </pc:sldMkLst>
        <pc:graphicFrameChg chg="modGraphic">
          <ac:chgData name="Petříčková Zuzana" userId="1fd47075-5059-4c14-9baf-7f7627f72276" providerId="ADAL" clId="{49D555DD-AFF6-4FDD-8C55-AE6116CF90F4}" dt="2022-01-18T11:45:21.260" v="8" actId="20577"/>
          <ac:graphicFrameMkLst>
            <pc:docMk/>
            <pc:sldMk cId="212643374" sldId="861"/>
            <ac:graphicFrameMk id="10" creationId="{95268202-19EF-4187-A71A-7551A1922D70}"/>
          </ac:graphicFrameMkLst>
        </pc:graphicFrameChg>
      </pc:sldChg>
      <pc:sldChg chg="delSp modSp mod">
        <pc:chgData name="Petříčková Zuzana" userId="1fd47075-5059-4c14-9baf-7f7627f72276" providerId="ADAL" clId="{49D555DD-AFF6-4FDD-8C55-AE6116CF90F4}" dt="2022-01-18T13:24:07.816" v="1107" actId="14100"/>
        <pc:sldMkLst>
          <pc:docMk/>
          <pc:sldMk cId="3986912814" sldId="881"/>
        </pc:sldMkLst>
        <pc:spChg chg="mod">
          <ac:chgData name="Petříčková Zuzana" userId="1fd47075-5059-4c14-9baf-7f7627f72276" providerId="ADAL" clId="{49D555DD-AFF6-4FDD-8C55-AE6116CF90F4}" dt="2022-01-18T13:23:55.860" v="1104" actId="20577"/>
          <ac:spMkLst>
            <pc:docMk/>
            <pc:sldMk cId="3986912814" sldId="881"/>
            <ac:spMk id="2" creationId="{05885A78-1FA0-48A3-99FC-C193923439F2}"/>
          </ac:spMkLst>
        </pc:spChg>
        <pc:spChg chg="mod">
          <ac:chgData name="Petříčková Zuzana" userId="1fd47075-5059-4c14-9baf-7f7627f72276" providerId="ADAL" clId="{49D555DD-AFF6-4FDD-8C55-AE6116CF90F4}" dt="2022-01-18T13:23:52.505" v="1098" actId="14100"/>
          <ac:spMkLst>
            <pc:docMk/>
            <pc:sldMk cId="3986912814" sldId="881"/>
            <ac:spMk id="3" creationId="{226B352E-7AC2-4CB6-8A6D-53FE66231102}"/>
          </ac:spMkLst>
        </pc:spChg>
        <pc:spChg chg="del">
          <ac:chgData name="Petříčková Zuzana" userId="1fd47075-5059-4c14-9baf-7f7627f72276" providerId="ADAL" clId="{49D555DD-AFF6-4FDD-8C55-AE6116CF90F4}" dt="2022-01-18T13:23:26.993" v="1096" actId="478"/>
          <ac:spMkLst>
            <pc:docMk/>
            <pc:sldMk cId="3986912814" sldId="881"/>
            <ac:spMk id="5" creationId="{FFCF1E0F-2CF9-4CCE-B794-2906723E55DF}"/>
          </ac:spMkLst>
        </pc:spChg>
        <pc:graphicFrameChg chg="mod modGraphic">
          <ac:chgData name="Petříčková Zuzana" userId="1fd47075-5059-4c14-9baf-7f7627f72276" providerId="ADAL" clId="{49D555DD-AFF6-4FDD-8C55-AE6116CF90F4}" dt="2022-01-18T13:24:07.816" v="1107" actId="14100"/>
          <ac:graphicFrameMkLst>
            <pc:docMk/>
            <pc:sldMk cId="3986912814" sldId="881"/>
            <ac:graphicFrameMk id="6" creationId="{4318B45A-B38F-4284-B452-DE192A2122D4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1:55:37.985" v="200" actId="20577"/>
        <pc:sldMkLst>
          <pc:docMk/>
          <pc:sldMk cId="2584459126" sldId="990"/>
        </pc:sldMkLst>
        <pc:spChg chg="mod">
          <ac:chgData name="Petříčková Zuzana" userId="1fd47075-5059-4c14-9baf-7f7627f72276" providerId="ADAL" clId="{49D555DD-AFF6-4FDD-8C55-AE6116CF90F4}" dt="2022-01-18T11:55:37.985" v="200" actId="20577"/>
          <ac:spMkLst>
            <pc:docMk/>
            <pc:sldMk cId="2584459126" sldId="990"/>
            <ac:spMk id="5" creationId="{36B3C854-C5F1-4157-B103-80546044B3FA}"/>
          </ac:spMkLst>
        </pc:spChg>
      </pc:sldChg>
      <pc:sldChg chg="modSp mod">
        <pc:chgData name="Petříčková Zuzana" userId="1fd47075-5059-4c14-9baf-7f7627f72276" providerId="ADAL" clId="{49D555DD-AFF6-4FDD-8C55-AE6116CF90F4}" dt="2022-01-18T11:56:11.564" v="212" actId="1076"/>
        <pc:sldMkLst>
          <pc:docMk/>
          <pc:sldMk cId="3797224821" sldId="993"/>
        </pc:sldMkLst>
        <pc:spChg chg="mod">
          <ac:chgData name="Petříčková Zuzana" userId="1fd47075-5059-4c14-9baf-7f7627f72276" providerId="ADAL" clId="{49D555DD-AFF6-4FDD-8C55-AE6116CF90F4}" dt="2022-01-18T11:56:07.468" v="210" actId="1076"/>
          <ac:spMkLst>
            <pc:docMk/>
            <pc:sldMk cId="3797224821" sldId="993"/>
            <ac:spMk id="11" creationId="{CBA96E73-A76D-404E-BF62-84ED174145E9}"/>
          </ac:spMkLst>
        </pc:spChg>
        <pc:spChg chg="mod">
          <ac:chgData name="Petříčková Zuzana" userId="1fd47075-5059-4c14-9baf-7f7627f72276" providerId="ADAL" clId="{49D555DD-AFF6-4FDD-8C55-AE6116CF90F4}" dt="2022-01-18T11:56:11.564" v="212" actId="1076"/>
          <ac:spMkLst>
            <pc:docMk/>
            <pc:sldMk cId="3797224821" sldId="993"/>
            <ac:spMk id="14" creationId="{9DA6644A-152C-4911-9112-19C86ABEE14B}"/>
          </ac:spMkLst>
        </pc:spChg>
        <pc:spChg chg="mod">
          <ac:chgData name="Petříčková Zuzana" userId="1fd47075-5059-4c14-9baf-7f7627f72276" providerId="ADAL" clId="{49D555DD-AFF6-4FDD-8C55-AE6116CF90F4}" dt="2022-01-18T11:56:04.884" v="209" actId="1076"/>
          <ac:spMkLst>
            <pc:docMk/>
            <pc:sldMk cId="3797224821" sldId="993"/>
            <ac:spMk id="16" creationId="{BA460964-7AD0-4A81-9A3C-216BEEEFCA11}"/>
          </ac:spMkLst>
        </pc:spChg>
        <pc:spChg chg="mod">
          <ac:chgData name="Petříčková Zuzana" userId="1fd47075-5059-4c14-9baf-7f7627f72276" providerId="ADAL" clId="{49D555DD-AFF6-4FDD-8C55-AE6116CF90F4}" dt="2022-01-18T11:56:09.796" v="211" actId="1076"/>
          <ac:spMkLst>
            <pc:docMk/>
            <pc:sldMk cId="3797224821" sldId="993"/>
            <ac:spMk id="17" creationId="{9561904C-8742-49BF-A4BD-ECF4AC569067}"/>
          </ac:spMkLst>
        </pc:spChg>
      </pc:sldChg>
      <pc:sldChg chg="addSp delSp modSp mod modClrScheme chgLayout">
        <pc:chgData name="Petříčková Zuzana" userId="1fd47075-5059-4c14-9baf-7f7627f72276" providerId="ADAL" clId="{49D555DD-AFF6-4FDD-8C55-AE6116CF90F4}" dt="2022-01-18T12:08:46.516" v="374" actId="255"/>
        <pc:sldMkLst>
          <pc:docMk/>
          <pc:sldMk cId="1223847696" sldId="994"/>
        </pc:sldMkLst>
        <pc:spChg chg="add del mod ord">
          <ac:chgData name="Petříčková Zuzana" userId="1fd47075-5059-4c14-9baf-7f7627f72276" providerId="ADAL" clId="{49D555DD-AFF6-4FDD-8C55-AE6116CF90F4}" dt="2022-01-18T12:00:34.313" v="263" actId="478"/>
          <ac:spMkLst>
            <pc:docMk/>
            <pc:sldMk cId="1223847696" sldId="994"/>
            <ac:spMk id="2" creationId="{AD8CCF57-67F0-44A3-BB02-FD177A9344E4}"/>
          </ac:spMkLst>
        </pc:spChg>
        <pc:spChg chg="add del mod">
          <ac:chgData name="Petříčková Zuzana" userId="1fd47075-5059-4c14-9baf-7f7627f72276" providerId="ADAL" clId="{49D555DD-AFF6-4FDD-8C55-AE6116CF90F4}" dt="2022-01-18T12:08:46.516" v="374" actId="255"/>
          <ac:spMkLst>
            <pc:docMk/>
            <pc:sldMk cId="1223847696" sldId="994"/>
            <ac:spMk id="3" creationId="{91BE75EE-1CCE-448F-A0F0-D5905C886D33}"/>
          </ac:spMkLst>
        </pc:spChg>
        <pc:spChg chg="mod ord">
          <ac:chgData name="Petříčková Zuzana" userId="1fd47075-5059-4c14-9baf-7f7627f72276" providerId="ADAL" clId="{49D555DD-AFF6-4FDD-8C55-AE6116CF90F4}" dt="2022-01-18T12:02:21.875" v="279" actId="1076"/>
          <ac:spMkLst>
            <pc:docMk/>
            <pc:sldMk cId="1223847696" sldId="994"/>
            <ac:spMk id="4" creationId="{54413FDA-CD92-4C81-8411-F9548B4278DD}"/>
          </ac:spMkLst>
        </pc:spChg>
        <pc:spChg chg="mod ord">
          <ac:chgData name="Petříčková Zuzana" userId="1fd47075-5059-4c14-9baf-7f7627f72276" providerId="ADAL" clId="{49D555DD-AFF6-4FDD-8C55-AE6116CF90F4}" dt="2022-01-18T12:00:28.481" v="262" actId="700"/>
          <ac:spMkLst>
            <pc:docMk/>
            <pc:sldMk cId="1223847696" sldId="994"/>
            <ac:spMk id="6" creationId="{0122F588-256F-4854-AF9F-6421AEE50975}"/>
          </ac:spMkLst>
        </pc:spChg>
        <pc:graphicFrameChg chg="mod modGraphic">
          <ac:chgData name="Petříčková Zuzana" userId="1fd47075-5059-4c14-9baf-7f7627f72276" providerId="ADAL" clId="{49D555DD-AFF6-4FDD-8C55-AE6116CF90F4}" dt="2022-01-18T12:00:15.439" v="261" actId="255"/>
          <ac:graphicFrameMkLst>
            <pc:docMk/>
            <pc:sldMk cId="1223847696" sldId="994"/>
            <ac:graphicFrameMk id="11" creationId="{B7CBEDCF-C485-45FB-BFFC-926F97E5950E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2:03:55.553" v="299" actId="1076"/>
        <pc:sldMkLst>
          <pc:docMk/>
          <pc:sldMk cId="3723583343" sldId="995"/>
        </pc:sldMkLst>
        <pc:spChg chg="mod">
          <ac:chgData name="Petříčková Zuzana" userId="1fd47075-5059-4c14-9baf-7f7627f72276" providerId="ADAL" clId="{49D555DD-AFF6-4FDD-8C55-AE6116CF90F4}" dt="2022-01-18T12:03:55.553" v="299" actId="1076"/>
          <ac:spMkLst>
            <pc:docMk/>
            <pc:sldMk cId="3723583343" sldId="995"/>
            <ac:spMk id="9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03:51.535" v="298" actId="1076"/>
          <ac:spMkLst>
            <pc:docMk/>
            <pc:sldMk cId="3723583343" sldId="995"/>
            <ac:spMk id="11" creationId="{00000000-0000-0000-0000-000000000000}"/>
          </ac:spMkLst>
        </pc:spChg>
        <pc:graphicFrameChg chg="mod">
          <ac:chgData name="Petříčková Zuzana" userId="1fd47075-5059-4c14-9baf-7f7627f72276" providerId="ADAL" clId="{49D555DD-AFF6-4FDD-8C55-AE6116CF90F4}" dt="2022-01-18T12:03:15.987" v="289" actId="1076"/>
          <ac:graphicFrameMkLst>
            <pc:docMk/>
            <pc:sldMk cId="3723583343" sldId="995"/>
            <ac:graphicFrameMk id="2" creationId="{00000000-0000-0000-0000-000000000000}"/>
          </ac:graphicFrameMkLst>
        </pc:graphicFrameChg>
        <pc:graphicFrameChg chg="mod">
          <ac:chgData name="Petříčková Zuzana" userId="1fd47075-5059-4c14-9baf-7f7627f72276" providerId="ADAL" clId="{49D555DD-AFF6-4FDD-8C55-AE6116CF90F4}" dt="2022-01-18T12:03:09.027" v="288" actId="1076"/>
          <ac:graphicFrameMkLst>
            <pc:docMk/>
            <pc:sldMk cId="3723583343" sldId="995"/>
            <ac:graphicFrameMk id="3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03:47.210" v="297" actId="572"/>
          <ac:graphicFrameMkLst>
            <pc:docMk/>
            <pc:sldMk cId="3723583343" sldId="995"/>
            <ac:graphicFrameMk id="7" creationId="{00000000-0000-0000-0000-000000000000}"/>
          </ac:graphicFrameMkLst>
        </pc:graphicFrameChg>
      </pc:sldChg>
      <pc:sldChg chg="addSp delSp modSp mod modClrScheme chgLayout">
        <pc:chgData name="Petříčková Zuzana" userId="1fd47075-5059-4c14-9baf-7f7627f72276" providerId="ADAL" clId="{49D555DD-AFF6-4FDD-8C55-AE6116CF90F4}" dt="2022-01-18T12:37:51.943" v="657" actId="14100"/>
        <pc:sldMkLst>
          <pc:docMk/>
          <pc:sldMk cId="3371073807" sldId="996"/>
        </pc:sldMkLst>
        <pc:spChg chg="add del mod ord">
          <ac:chgData name="Petříčková Zuzana" userId="1fd47075-5059-4c14-9baf-7f7627f72276" providerId="ADAL" clId="{49D555DD-AFF6-4FDD-8C55-AE6116CF90F4}" dt="2022-01-18T12:07:19.820" v="332" actId="700"/>
          <ac:spMkLst>
            <pc:docMk/>
            <pc:sldMk cId="3371073807" sldId="996"/>
            <ac:spMk id="3" creationId="{02D6207A-4B3F-4D04-A6D5-105F2ABE1608}"/>
          </ac:spMkLst>
        </pc:spChg>
        <pc:spChg chg="add del mod ord">
          <ac:chgData name="Petříčková Zuzana" userId="1fd47075-5059-4c14-9baf-7f7627f72276" providerId="ADAL" clId="{49D555DD-AFF6-4FDD-8C55-AE6116CF90F4}" dt="2022-01-18T12:07:19.820" v="332" actId="700"/>
          <ac:spMkLst>
            <pc:docMk/>
            <pc:sldMk cId="3371073807" sldId="996"/>
            <ac:spMk id="5" creationId="{F8E8200E-7DB4-4EC9-AF40-9D1BC967569F}"/>
          </ac:spMkLst>
        </pc:spChg>
        <pc:spChg chg="add del mod ord">
          <ac:chgData name="Petříčková Zuzana" userId="1fd47075-5059-4c14-9baf-7f7627f72276" providerId="ADAL" clId="{49D555DD-AFF6-4FDD-8C55-AE6116CF90F4}" dt="2022-01-18T12:07:24.124" v="334" actId="478"/>
          <ac:spMkLst>
            <pc:docMk/>
            <pc:sldMk cId="3371073807" sldId="996"/>
            <ac:spMk id="6" creationId="{21447355-E0EC-4417-8A40-9D98BA2855D3}"/>
          </ac:spMkLst>
        </pc:spChg>
        <pc:spChg chg="mod ord">
          <ac:chgData name="Petříčková Zuzana" userId="1fd47075-5059-4c14-9baf-7f7627f72276" providerId="ADAL" clId="{49D555DD-AFF6-4FDD-8C55-AE6116CF90F4}" dt="2022-01-18T12:08:06.838" v="362" actId="20577"/>
          <ac:spMkLst>
            <pc:docMk/>
            <pc:sldMk cId="3371073807" sldId="996"/>
            <ac:spMk id="7" creationId="{C8229507-1446-438A-946D-2BD62D0AAB26}"/>
          </ac:spMkLst>
        </pc:spChg>
        <pc:spChg chg="mod ord">
          <ac:chgData name="Petříčková Zuzana" userId="1fd47075-5059-4c14-9baf-7f7627f72276" providerId="ADAL" clId="{49D555DD-AFF6-4FDD-8C55-AE6116CF90F4}" dt="2022-01-18T12:07:21.945" v="333" actId="700"/>
          <ac:spMkLst>
            <pc:docMk/>
            <pc:sldMk cId="3371073807" sldId="996"/>
            <ac:spMk id="9" creationId="{8ED7AACB-4C01-463E-8BF2-A3505CE3DFA6}"/>
          </ac:spMkLst>
        </pc:spChg>
        <pc:spChg chg="mod">
          <ac:chgData name="Petříčková Zuzana" userId="1fd47075-5059-4c14-9baf-7f7627f72276" providerId="ADAL" clId="{49D555DD-AFF6-4FDD-8C55-AE6116CF90F4}" dt="2022-01-18T12:09:51.715" v="392" actId="14100"/>
          <ac:spMkLst>
            <pc:docMk/>
            <pc:sldMk cId="3371073807" sldId="996"/>
            <ac:spMk id="10" creationId="{366C92E9-3FAC-4E65-9855-B1E0D82B9E30}"/>
          </ac:spMkLst>
        </pc:spChg>
        <pc:spChg chg="mod">
          <ac:chgData name="Petříčková Zuzana" userId="1fd47075-5059-4c14-9baf-7f7627f72276" providerId="ADAL" clId="{49D555DD-AFF6-4FDD-8C55-AE6116CF90F4}" dt="2022-01-18T12:09:54.195" v="393" actId="14100"/>
          <ac:spMkLst>
            <pc:docMk/>
            <pc:sldMk cId="3371073807" sldId="996"/>
            <ac:spMk id="12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09:32.442" v="388" actId="1076"/>
          <ac:spMkLst>
            <pc:docMk/>
            <pc:sldMk cId="3371073807" sldId="996"/>
            <ac:spMk id="13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2:08:25.267" v="366" actId="14100"/>
          <ac:graphicFrameMkLst>
            <pc:docMk/>
            <pc:sldMk cId="3371073807" sldId="996"/>
            <ac:graphicFrameMk id="2" creationId="{B4ABEF3C-2E33-4503-9654-781EE566D1AB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37:51.943" v="657" actId="14100"/>
          <ac:graphicFrameMkLst>
            <pc:docMk/>
            <pc:sldMk cId="3371073807" sldId="996"/>
            <ac:graphicFrameMk id="4" creationId="{B4ABEF3C-2E33-4503-9654-781EE566D1AB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2:32:37.471" v="590" actId="1076"/>
        <pc:sldMkLst>
          <pc:docMk/>
          <pc:sldMk cId="3117362294" sldId="997"/>
        </pc:sldMkLst>
        <pc:spChg chg="mod">
          <ac:chgData name="Petříčková Zuzana" userId="1fd47075-5059-4c14-9baf-7f7627f72276" providerId="ADAL" clId="{49D555DD-AFF6-4FDD-8C55-AE6116CF90F4}" dt="2022-01-18T12:32:37.471" v="590" actId="1076"/>
          <ac:spMkLst>
            <pc:docMk/>
            <pc:sldMk cId="3117362294" sldId="997"/>
            <ac:spMk id="7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2:32:32.327" v="589" actId="14734"/>
          <ac:graphicFrameMkLst>
            <pc:docMk/>
            <pc:sldMk cId="3117362294" sldId="997"/>
            <ac:graphicFrameMk id="2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32:29.487" v="588" actId="14734"/>
          <ac:graphicFrameMkLst>
            <pc:docMk/>
            <pc:sldMk cId="3117362294" sldId="997"/>
            <ac:graphicFrameMk id="3" creationId="{0C52F240-44D7-41B2-B648-F036C94DDF5E}"/>
          </ac:graphicFrameMkLst>
        </pc:graphicFrameChg>
      </pc:sldChg>
      <pc:sldChg chg="addSp delSp modSp mod modClrScheme chgLayout">
        <pc:chgData name="Petříčková Zuzana" userId="1fd47075-5059-4c14-9baf-7f7627f72276" providerId="ADAL" clId="{49D555DD-AFF6-4FDD-8C55-AE6116CF90F4}" dt="2022-01-18T12:16:17.577" v="472" actId="1076"/>
        <pc:sldMkLst>
          <pc:docMk/>
          <pc:sldMk cId="312400521" sldId="998"/>
        </pc:sldMkLst>
        <pc:spChg chg="mod ord">
          <ac:chgData name="Petříčková Zuzana" userId="1fd47075-5059-4c14-9baf-7f7627f72276" providerId="ADAL" clId="{49D555DD-AFF6-4FDD-8C55-AE6116CF90F4}" dt="2022-01-18T12:14:18.528" v="448" actId="700"/>
          <ac:spMkLst>
            <pc:docMk/>
            <pc:sldMk cId="312400521" sldId="998"/>
            <ac:spMk id="2" creationId="{00000000-0000-0000-0000-000000000000}"/>
          </ac:spMkLst>
        </pc:spChg>
        <pc:spChg chg="add del mod">
          <ac:chgData name="Petříčková Zuzana" userId="1fd47075-5059-4c14-9baf-7f7627f72276" providerId="ADAL" clId="{49D555DD-AFF6-4FDD-8C55-AE6116CF90F4}" dt="2022-01-18T12:14:15.107" v="447" actId="6264"/>
          <ac:spMkLst>
            <pc:docMk/>
            <pc:sldMk cId="312400521" sldId="998"/>
            <ac:spMk id="3" creationId="{DB672AFC-038C-45D9-93AC-4B734FD0D014}"/>
          </ac:spMkLst>
        </pc:spChg>
        <pc:spChg chg="add del mod">
          <ac:chgData name="Petříčková Zuzana" userId="1fd47075-5059-4c14-9baf-7f7627f72276" providerId="ADAL" clId="{49D555DD-AFF6-4FDD-8C55-AE6116CF90F4}" dt="2022-01-18T12:14:15.107" v="447" actId="6264"/>
          <ac:spMkLst>
            <pc:docMk/>
            <pc:sldMk cId="312400521" sldId="998"/>
            <ac:spMk id="4" creationId="{5F24E97A-B37A-435B-ACA3-49537CC77718}"/>
          </ac:spMkLst>
        </pc:spChg>
        <pc:spChg chg="mod ord">
          <ac:chgData name="Petříčková Zuzana" userId="1fd47075-5059-4c14-9baf-7f7627f72276" providerId="ADAL" clId="{49D555DD-AFF6-4FDD-8C55-AE6116CF90F4}" dt="2022-01-18T12:14:18.528" v="448" actId="700"/>
          <ac:spMkLst>
            <pc:docMk/>
            <pc:sldMk cId="312400521" sldId="998"/>
            <ac:spMk id="5" creationId="{ACD38D21-CD5F-4410-80FF-D0F4B28063A6}"/>
          </ac:spMkLst>
        </pc:spChg>
        <pc:spChg chg="mod">
          <ac:chgData name="Petříčková Zuzana" userId="1fd47075-5059-4c14-9baf-7f7627f72276" providerId="ADAL" clId="{49D555DD-AFF6-4FDD-8C55-AE6116CF90F4}" dt="2022-01-18T12:16:17.577" v="472" actId="1076"/>
          <ac:spMkLst>
            <pc:docMk/>
            <pc:sldMk cId="312400521" sldId="998"/>
            <ac:spMk id="7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16:11.217" v="471" actId="1076"/>
          <ac:spMkLst>
            <pc:docMk/>
            <pc:sldMk cId="312400521" sldId="998"/>
            <ac:spMk id="8" creationId="{00000000-0000-0000-0000-000000000000}"/>
          </ac:spMkLst>
        </pc:spChg>
        <pc:spChg chg="add del mod ord">
          <ac:chgData name="Petříčková Zuzana" userId="1fd47075-5059-4c14-9baf-7f7627f72276" providerId="ADAL" clId="{49D555DD-AFF6-4FDD-8C55-AE6116CF90F4}" dt="2022-01-18T12:14:15.107" v="447" actId="6264"/>
          <ac:spMkLst>
            <pc:docMk/>
            <pc:sldMk cId="312400521" sldId="998"/>
            <ac:spMk id="9" creationId="{D2671B1D-5009-467E-AB95-92924A56F6D6}"/>
          </ac:spMkLst>
        </pc:spChg>
        <pc:spChg chg="add del mod ord">
          <ac:chgData name="Petříčková Zuzana" userId="1fd47075-5059-4c14-9baf-7f7627f72276" providerId="ADAL" clId="{49D555DD-AFF6-4FDD-8C55-AE6116CF90F4}" dt="2022-01-18T12:14:22.832" v="449" actId="478"/>
          <ac:spMkLst>
            <pc:docMk/>
            <pc:sldMk cId="312400521" sldId="998"/>
            <ac:spMk id="10" creationId="{3FEFA41D-519D-4E46-9064-55A512FE6DD6}"/>
          </ac:spMkLst>
        </pc:spChg>
        <pc:spChg chg="mod">
          <ac:chgData name="Petříčková Zuzana" userId="1fd47075-5059-4c14-9baf-7f7627f72276" providerId="ADAL" clId="{49D555DD-AFF6-4FDD-8C55-AE6116CF90F4}" dt="2022-01-18T12:15:53.034" v="468" actId="1076"/>
          <ac:spMkLst>
            <pc:docMk/>
            <pc:sldMk cId="312400521" sldId="998"/>
            <ac:spMk id="16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15:02.704" v="456" actId="1076"/>
          <ac:spMkLst>
            <pc:docMk/>
            <pc:sldMk cId="312400521" sldId="998"/>
            <ac:spMk id="18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2:15:26.485" v="461" actId="113"/>
          <ac:graphicFrameMkLst>
            <pc:docMk/>
            <pc:sldMk cId="312400521" sldId="998"/>
            <ac:graphicFrameMk id="11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15:23.893" v="460" actId="113"/>
          <ac:graphicFrameMkLst>
            <pc:docMk/>
            <pc:sldMk cId="312400521" sldId="998"/>
            <ac:graphicFrameMk id="12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15:43.876" v="464" actId="113"/>
          <ac:graphicFrameMkLst>
            <pc:docMk/>
            <pc:sldMk cId="312400521" sldId="998"/>
            <ac:graphicFrameMk id="13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2:15:57.181" v="469" actId="14100"/>
          <ac:graphicFrameMkLst>
            <pc:docMk/>
            <pc:sldMk cId="312400521" sldId="998"/>
            <ac:graphicFrameMk id="14" creationId="{00000000-0000-0000-0000-000000000000}"/>
          </ac:graphicFrameMkLst>
        </pc:graphicFrameChg>
      </pc:sldChg>
      <pc:sldChg chg="addSp delSp modSp mod">
        <pc:chgData name="Petříčková Zuzana" userId="1fd47075-5059-4c14-9baf-7f7627f72276" providerId="ADAL" clId="{49D555DD-AFF6-4FDD-8C55-AE6116CF90F4}" dt="2022-01-18T13:54:36.891" v="1479" actId="14100"/>
        <pc:sldMkLst>
          <pc:docMk/>
          <pc:sldMk cId="3512481222" sldId="1010"/>
        </pc:sldMkLst>
        <pc:spChg chg="add del mod">
          <ac:chgData name="Petříčková Zuzana" userId="1fd47075-5059-4c14-9baf-7f7627f72276" providerId="ADAL" clId="{49D555DD-AFF6-4FDD-8C55-AE6116CF90F4}" dt="2022-01-18T13:54:36.476" v="1477"/>
          <ac:spMkLst>
            <pc:docMk/>
            <pc:sldMk cId="3512481222" sldId="1010"/>
            <ac:spMk id="4" creationId="{01D4C1BB-8551-445F-B4F1-E0CC1A125EFC}"/>
          </ac:spMkLst>
        </pc:spChg>
        <pc:spChg chg="mod">
          <ac:chgData name="Petříčková Zuzana" userId="1fd47075-5059-4c14-9baf-7f7627f72276" providerId="ADAL" clId="{49D555DD-AFF6-4FDD-8C55-AE6116CF90F4}" dt="2022-01-18T13:48:00.527" v="1375" actId="1076"/>
          <ac:spMkLst>
            <pc:docMk/>
            <pc:sldMk cId="3512481222" sldId="1010"/>
            <ac:spMk id="6" creationId="{32297AAD-BCF5-45D1-B1A9-7998D06070DF}"/>
          </ac:spMkLst>
        </pc:spChg>
        <pc:graphicFrameChg chg="mod modGraphic">
          <ac:chgData name="Petříčková Zuzana" userId="1fd47075-5059-4c14-9baf-7f7627f72276" providerId="ADAL" clId="{49D555DD-AFF6-4FDD-8C55-AE6116CF90F4}" dt="2022-01-18T13:54:36.891" v="1479" actId="14100"/>
          <ac:graphicFrameMkLst>
            <pc:docMk/>
            <pc:sldMk cId="3512481222" sldId="1010"/>
            <ac:graphicFrameMk id="8" creationId="{35EB78F0-D978-4403-8E5F-338128399455}"/>
          </ac:graphicFrameMkLst>
        </pc:graphicFrameChg>
      </pc:sldChg>
      <pc:sldChg chg="modSp mod ord">
        <pc:chgData name="Petříčková Zuzana" userId="1fd47075-5059-4c14-9baf-7f7627f72276" providerId="ADAL" clId="{49D555DD-AFF6-4FDD-8C55-AE6116CF90F4}" dt="2022-01-18T13:54:37.125" v="1480" actId="20578"/>
        <pc:sldMkLst>
          <pc:docMk/>
          <pc:sldMk cId="3695059389" sldId="1011"/>
        </pc:sldMkLst>
        <pc:spChg chg="mod">
          <ac:chgData name="Petříčková Zuzana" userId="1fd47075-5059-4c14-9baf-7f7627f72276" providerId="ADAL" clId="{49D555DD-AFF6-4FDD-8C55-AE6116CF90F4}" dt="2022-01-18T13:52:52.119" v="1461" actId="2711"/>
          <ac:spMkLst>
            <pc:docMk/>
            <pc:sldMk cId="3695059389" sldId="1011"/>
            <ac:spMk id="9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52:56.718" v="1462" actId="2711"/>
          <ac:spMkLst>
            <pc:docMk/>
            <pc:sldMk cId="3695059389" sldId="1011"/>
            <ac:spMk id="10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53:00.151" v="1463" actId="2711"/>
          <ac:spMkLst>
            <pc:docMk/>
            <pc:sldMk cId="3695059389" sldId="1011"/>
            <ac:spMk id="15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3:52:30.254" v="1444" actId="207"/>
          <ac:graphicFrameMkLst>
            <pc:docMk/>
            <pc:sldMk cId="3695059389" sldId="1011"/>
            <ac:graphicFrameMk id="11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3:53:14.229" v="1466" actId="2711"/>
          <ac:graphicFrameMkLst>
            <pc:docMk/>
            <pc:sldMk cId="3695059389" sldId="1011"/>
            <ac:graphicFrameMk id="12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3:54:03.489" v="1471" actId="113"/>
          <ac:graphicFrameMkLst>
            <pc:docMk/>
            <pc:sldMk cId="3695059389" sldId="1011"/>
            <ac:graphicFrameMk id="14" creationId="{B1120CE1-5E97-4FF3-AF71-91712439B5F8}"/>
          </ac:graphicFrameMkLst>
        </pc:graphicFrameChg>
      </pc:sldChg>
      <pc:sldChg chg="addSp delSp modSp mod">
        <pc:chgData name="Petříčková Zuzana" userId="1fd47075-5059-4c14-9baf-7f7627f72276" providerId="ADAL" clId="{49D555DD-AFF6-4FDD-8C55-AE6116CF90F4}" dt="2022-01-18T12:33:15.573" v="607" actId="255"/>
        <pc:sldMkLst>
          <pc:docMk/>
          <pc:sldMk cId="1702973801" sldId="1018"/>
        </pc:sldMkLst>
        <pc:graphicFrameChg chg="add del modGraphic">
          <ac:chgData name="Petříčková Zuzana" userId="1fd47075-5059-4c14-9baf-7f7627f72276" providerId="ADAL" clId="{49D555DD-AFF6-4FDD-8C55-AE6116CF90F4}" dt="2022-01-18T12:33:15.573" v="607" actId="255"/>
          <ac:graphicFrameMkLst>
            <pc:docMk/>
            <pc:sldMk cId="1702973801" sldId="1018"/>
            <ac:graphicFrameMk id="47574" creationId="{9E1D3754-19F1-457F-8729-FFC806F2D2F9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1:46:55.188" v="32" actId="1076"/>
        <pc:sldMkLst>
          <pc:docMk/>
          <pc:sldMk cId="2748677105" sldId="1028"/>
        </pc:sldMkLst>
        <pc:picChg chg="mod">
          <ac:chgData name="Petříčková Zuzana" userId="1fd47075-5059-4c14-9baf-7f7627f72276" providerId="ADAL" clId="{49D555DD-AFF6-4FDD-8C55-AE6116CF90F4}" dt="2022-01-18T11:46:55.188" v="32" actId="1076"/>
          <ac:picMkLst>
            <pc:docMk/>
            <pc:sldMk cId="2748677105" sldId="1028"/>
            <ac:picMk id="12" creationId="{E5015C90-2FA8-4ABB-B958-255B841F5B85}"/>
          </ac:picMkLst>
        </pc:picChg>
        <pc:cxnChg chg="mod">
          <ac:chgData name="Petříčková Zuzana" userId="1fd47075-5059-4c14-9baf-7f7627f72276" providerId="ADAL" clId="{49D555DD-AFF6-4FDD-8C55-AE6116CF90F4}" dt="2022-01-18T11:46:53.823" v="31" actId="14100"/>
          <ac:cxnSpMkLst>
            <pc:docMk/>
            <pc:sldMk cId="2748677105" sldId="1028"/>
            <ac:cxnSpMk id="23" creationId="{84A85193-BE9E-4817-8953-CD3CB91D3EF3}"/>
          </ac:cxnSpMkLst>
        </pc:cxnChg>
      </pc:sldChg>
      <pc:sldChg chg="modSp mod">
        <pc:chgData name="Petříčková Zuzana" userId="1fd47075-5059-4c14-9baf-7f7627f72276" providerId="ADAL" clId="{49D555DD-AFF6-4FDD-8C55-AE6116CF90F4}" dt="2022-01-18T14:08:56.935" v="1688" actId="115"/>
        <pc:sldMkLst>
          <pc:docMk/>
          <pc:sldMk cId="2413057041" sldId="1058"/>
        </pc:sldMkLst>
        <pc:spChg chg="mod">
          <ac:chgData name="Petříčková Zuzana" userId="1fd47075-5059-4c14-9baf-7f7627f72276" providerId="ADAL" clId="{49D555DD-AFF6-4FDD-8C55-AE6116CF90F4}" dt="2022-01-18T14:04:05.344" v="1503" actId="255"/>
          <ac:spMkLst>
            <pc:docMk/>
            <pc:sldMk cId="2413057041" sldId="1058"/>
            <ac:spMk id="9" creationId="{AD7EBC8E-08D9-4428-B4FD-FE5BFAAACCAE}"/>
          </ac:spMkLst>
        </pc:spChg>
        <pc:graphicFrameChg chg="modGraphic">
          <ac:chgData name="Petříčková Zuzana" userId="1fd47075-5059-4c14-9baf-7f7627f72276" providerId="ADAL" clId="{49D555DD-AFF6-4FDD-8C55-AE6116CF90F4}" dt="2022-01-18T14:08:56.935" v="1688" actId="115"/>
          <ac:graphicFrameMkLst>
            <pc:docMk/>
            <pc:sldMk cId="2413057041" sldId="1058"/>
            <ac:graphicFrameMk id="10" creationId="{8B2D0829-2956-4BF9-8082-FE3CC6C9CDA6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4:03:59.156" v="1502" actId="255"/>
        <pc:sldMkLst>
          <pc:docMk/>
          <pc:sldMk cId="946581651" sldId="1059"/>
        </pc:sldMkLst>
        <pc:spChg chg="mod">
          <ac:chgData name="Petříčková Zuzana" userId="1fd47075-5059-4c14-9baf-7f7627f72276" providerId="ADAL" clId="{49D555DD-AFF6-4FDD-8C55-AE6116CF90F4}" dt="2022-01-18T13:55:17.556" v="1493" actId="20577"/>
          <ac:spMkLst>
            <pc:docMk/>
            <pc:sldMk cId="946581651" sldId="1059"/>
            <ac:spMk id="2" creationId="{6AE0897D-227C-442C-81A6-5DEEC98B680B}"/>
          </ac:spMkLst>
        </pc:spChg>
        <pc:spChg chg="mod">
          <ac:chgData name="Petříčková Zuzana" userId="1fd47075-5059-4c14-9baf-7f7627f72276" providerId="ADAL" clId="{49D555DD-AFF6-4FDD-8C55-AE6116CF90F4}" dt="2022-01-18T14:03:37.248" v="1497" actId="255"/>
          <ac:spMkLst>
            <pc:docMk/>
            <pc:sldMk cId="946581651" sldId="1059"/>
            <ac:spMk id="8" creationId="{E72A6EAA-B128-4631-96BD-E26516FE4F50}"/>
          </ac:spMkLst>
        </pc:spChg>
        <pc:spChg chg="mod">
          <ac:chgData name="Petříčková Zuzana" userId="1fd47075-5059-4c14-9baf-7f7627f72276" providerId="ADAL" clId="{49D555DD-AFF6-4FDD-8C55-AE6116CF90F4}" dt="2022-01-18T14:03:59.156" v="1502" actId="255"/>
          <ac:spMkLst>
            <pc:docMk/>
            <pc:sldMk cId="946581651" sldId="1059"/>
            <ac:spMk id="9" creationId="{49C37F2D-8BF4-458D-AE9F-12DA19F2727C}"/>
          </ac:spMkLst>
        </pc:spChg>
        <pc:graphicFrameChg chg="mod modGraphic">
          <ac:chgData name="Petříčková Zuzana" userId="1fd47075-5059-4c14-9baf-7f7627f72276" providerId="ADAL" clId="{49D555DD-AFF6-4FDD-8C55-AE6116CF90F4}" dt="2022-01-18T14:03:49.961" v="1500" actId="255"/>
          <ac:graphicFrameMkLst>
            <pc:docMk/>
            <pc:sldMk cId="946581651" sldId="1059"/>
            <ac:graphicFrameMk id="14" creationId="{386F47EF-559D-49D8-8E02-E2385CF76755}"/>
          </ac:graphicFrameMkLst>
        </pc:graphicFrameChg>
        <pc:graphicFrameChg chg="modGraphic">
          <ac:chgData name="Petříčková Zuzana" userId="1fd47075-5059-4c14-9baf-7f7627f72276" providerId="ADAL" clId="{49D555DD-AFF6-4FDD-8C55-AE6116CF90F4}" dt="2022-01-18T14:03:55.837" v="1501" actId="255"/>
          <ac:graphicFrameMkLst>
            <pc:docMk/>
            <pc:sldMk cId="946581651" sldId="1059"/>
            <ac:graphicFrameMk id="15" creationId="{8360589B-8017-44EE-AFC5-F9A2015ECAC2}"/>
          </ac:graphicFrameMkLst>
        </pc:graphicFrameChg>
      </pc:sldChg>
      <pc:sldChg chg="addSp modSp mod ord">
        <pc:chgData name="Petříčková Zuzana" userId="1fd47075-5059-4c14-9baf-7f7627f72276" providerId="ADAL" clId="{49D555DD-AFF6-4FDD-8C55-AE6116CF90F4}" dt="2022-01-18T14:43:54.591" v="1690" actId="207"/>
        <pc:sldMkLst>
          <pc:docMk/>
          <pc:sldMk cId="4137247410" sldId="1060"/>
        </pc:sldMkLst>
        <pc:spChg chg="add mod">
          <ac:chgData name="Petříčková Zuzana" userId="1fd47075-5059-4c14-9baf-7f7627f72276" providerId="ADAL" clId="{49D555DD-AFF6-4FDD-8C55-AE6116CF90F4}" dt="2022-01-18T14:08:34.371" v="1681" actId="1076"/>
          <ac:spMkLst>
            <pc:docMk/>
            <pc:sldMk cId="4137247410" sldId="1060"/>
            <ac:spMk id="4" creationId="{4DBC102C-4B2D-4D3D-A9D0-70F3F1D2F95E}"/>
          </ac:spMkLst>
        </pc:spChg>
        <pc:spChg chg="add mod">
          <ac:chgData name="Petříčková Zuzana" userId="1fd47075-5059-4c14-9baf-7f7627f72276" providerId="ADAL" clId="{49D555DD-AFF6-4FDD-8C55-AE6116CF90F4}" dt="2022-01-18T14:08:32.435" v="1680" actId="1076"/>
          <ac:spMkLst>
            <pc:docMk/>
            <pc:sldMk cId="4137247410" sldId="1060"/>
            <ac:spMk id="5" creationId="{6081EED7-EF9C-4D32-A9C7-9469CB18047A}"/>
          </ac:spMkLst>
        </pc:spChg>
        <pc:spChg chg="mod">
          <ac:chgData name="Petříčková Zuzana" userId="1fd47075-5059-4c14-9baf-7f7627f72276" providerId="ADAL" clId="{49D555DD-AFF6-4FDD-8C55-AE6116CF90F4}" dt="2022-01-18T14:06:42.284" v="1552" actId="1076"/>
          <ac:spMkLst>
            <pc:docMk/>
            <pc:sldMk cId="4137247410" sldId="1060"/>
            <ac:spMk id="6" creationId="{D5F8534F-E206-47AD-BA0C-FC21EB2DF6EC}"/>
          </ac:spMkLst>
        </pc:spChg>
        <pc:graphicFrameChg chg="mod modGraphic">
          <ac:chgData name="Petříčková Zuzana" userId="1fd47075-5059-4c14-9baf-7f7627f72276" providerId="ADAL" clId="{49D555DD-AFF6-4FDD-8C55-AE6116CF90F4}" dt="2022-01-18T14:43:54.591" v="1690" actId="207"/>
          <ac:graphicFrameMkLst>
            <pc:docMk/>
            <pc:sldMk cId="4137247410" sldId="1060"/>
            <ac:graphicFrameMk id="8" creationId="{35EB78F0-D978-4403-8E5F-338128399455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2:40:29.543" v="727" actId="20577"/>
        <pc:sldMkLst>
          <pc:docMk/>
          <pc:sldMk cId="82374735" sldId="1252"/>
        </pc:sldMkLst>
        <pc:spChg chg="mod">
          <ac:chgData name="Petříčková Zuzana" userId="1fd47075-5059-4c14-9baf-7f7627f72276" providerId="ADAL" clId="{49D555DD-AFF6-4FDD-8C55-AE6116CF90F4}" dt="2022-01-18T12:40:29.543" v="727" actId="20577"/>
          <ac:spMkLst>
            <pc:docMk/>
            <pc:sldMk cId="82374735" sldId="1252"/>
            <ac:spMk id="2" creationId="{84AC97DD-6C8B-4230-8670-B5DE9FD7162F}"/>
          </ac:spMkLst>
        </pc:spChg>
      </pc:sldChg>
      <pc:sldChg chg="modSp mod">
        <pc:chgData name="Petříčková Zuzana" userId="1fd47075-5059-4c14-9baf-7f7627f72276" providerId="ADAL" clId="{49D555DD-AFF6-4FDD-8C55-AE6116CF90F4}" dt="2022-01-18T12:22:30.960" v="522" actId="5793"/>
        <pc:sldMkLst>
          <pc:docMk/>
          <pc:sldMk cId="1856604051" sldId="1260"/>
        </pc:sldMkLst>
        <pc:spChg chg="mod">
          <ac:chgData name="Petříčková Zuzana" userId="1fd47075-5059-4c14-9baf-7f7627f72276" providerId="ADAL" clId="{49D555DD-AFF6-4FDD-8C55-AE6116CF90F4}" dt="2022-01-18T12:22:30.960" v="522" actId="5793"/>
          <ac:spMkLst>
            <pc:docMk/>
            <pc:sldMk cId="1856604051" sldId="1260"/>
            <ac:spMk id="4" creationId="{A29964AD-4FA4-4804-8C2A-07E3C3297AB7}"/>
          </ac:spMkLst>
        </pc:spChg>
      </pc:sldChg>
      <pc:sldChg chg="modSp mod">
        <pc:chgData name="Petříčková Zuzana" userId="1fd47075-5059-4c14-9baf-7f7627f72276" providerId="ADAL" clId="{49D555DD-AFF6-4FDD-8C55-AE6116CF90F4}" dt="2022-01-18T13:17:43.697" v="972" actId="2711"/>
        <pc:sldMkLst>
          <pc:docMk/>
          <pc:sldMk cId="1443421535" sldId="1265"/>
        </pc:sldMkLst>
        <pc:spChg chg="mod">
          <ac:chgData name="Petříčková Zuzana" userId="1fd47075-5059-4c14-9baf-7f7627f72276" providerId="ADAL" clId="{49D555DD-AFF6-4FDD-8C55-AE6116CF90F4}" dt="2022-01-18T13:17:43.697" v="972" actId="2711"/>
          <ac:spMkLst>
            <pc:docMk/>
            <pc:sldMk cId="1443421535" sldId="1265"/>
            <ac:spMk id="4" creationId="{A29964AD-4FA4-4804-8C2A-07E3C3297AB7}"/>
          </ac:spMkLst>
        </pc:spChg>
      </pc:sldChg>
      <pc:sldChg chg="modSp del mod">
        <pc:chgData name="Petříčková Zuzana" userId="1fd47075-5059-4c14-9baf-7f7627f72276" providerId="ADAL" clId="{49D555DD-AFF6-4FDD-8C55-AE6116CF90F4}" dt="2022-01-18T14:08:37.061" v="1682" actId="47"/>
        <pc:sldMkLst>
          <pc:docMk/>
          <pc:sldMk cId="714634888" sldId="1268"/>
        </pc:sldMkLst>
        <pc:spChg chg="mod">
          <ac:chgData name="Petříčková Zuzana" userId="1fd47075-5059-4c14-9baf-7f7627f72276" providerId="ADAL" clId="{49D555DD-AFF6-4FDD-8C55-AE6116CF90F4}" dt="2022-01-18T14:06:32.290" v="1549" actId="255"/>
          <ac:spMkLst>
            <pc:docMk/>
            <pc:sldMk cId="714634888" sldId="1268"/>
            <ac:spMk id="4" creationId="{A29964AD-4FA4-4804-8C2A-07E3C3297AB7}"/>
          </ac:spMkLst>
        </pc:spChg>
      </pc:sldChg>
      <pc:sldChg chg="modSp mod">
        <pc:chgData name="Petříčková Zuzana" userId="1fd47075-5059-4c14-9baf-7f7627f72276" providerId="ADAL" clId="{49D555DD-AFF6-4FDD-8C55-AE6116CF90F4}" dt="2022-01-18T11:48:33.064" v="37" actId="2711"/>
        <pc:sldMkLst>
          <pc:docMk/>
          <pc:sldMk cId="3307080416" sldId="1290"/>
        </pc:sldMkLst>
        <pc:spChg chg="mod">
          <ac:chgData name="Petříčková Zuzana" userId="1fd47075-5059-4c14-9baf-7f7627f72276" providerId="ADAL" clId="{49D555DD-AFF6-4FDD-8C55-AE6116CF90F4}" dt="2022-01-18T11:48:33.064" v="37" actId="2711"/>
          <ac:spMkLst>
            <pc:docMk/>
            <pc:sldMk cId="3307080416" sldId="1290"/>
            <ac:spMk id="7" creationId="{B3691392-2B8D-4909-922B-E048B945A405}"/>
          </ac:spMkLst>
        </pc:spChg>
      </pc:sldChg>
      <pc:sldChg chg="modSp mod">
        <pc:chgData name="Petříčková Zuzana" userId="1fd47075-5059-4c14-9baf-7f7627f72276" providerId="ADAL" clId="{49D555DD-AFF6-4FDD-8C55-AE6116CF90F4}" dt="2022-01-18T12:41:34.233" v="739"/>
        <pc:sldMkLst>
          <pc:docMk/>
          <pc:sldMk cId="464877903" sldId="1306"/>
        </pc:sldMkLst>
        <pc:spChg chg="mod">
          <ac:chgData name="Petříčková Zuzana" userId="1fd47075-5059-4c14-9baf-7f7627f72276" providerId="ADAL" clId="{49D555DD-AFF6-4FDD-8C55-AE6116CF90F4}" dt="2022-01-18T12:41:34.233" v="739"/>
          <ac:spMkLst>
            <pc:docMk/>
            <pc:sldMk cId="464877903" sldId="1306"/>
            <ac:spMk id="5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2:41:22.735" v="736" actId="2711"/>
          <ac:spMkLst>
            <pc:docMk/>
            <pc:sldMk cId="464877903" sldId="1306"/>
            <ac:spMk id="7" creationId="{7F517E0C-D14D-41E9-9235-B06C7F18707C}"/>
          </ac:spMkLst>
        </pc:spChg>
      </pc:sldChg>
      <pc:sldChg chg="modSp mod">
        <pc:chgData name="Petříčková Zuzana" userId="1fd47075-5059-4c14-9baf-7f7627f72276" providerId="ADAL" clId="{49D555DD-AFF6-4FDD-8C55-AE6116CF90F4}" dt="2022-01-18T14:46:26.746" v="1693" actId="255"/>
        <pc:sldMkLst>
          <pc:docMk/>
          <pc:sldMk cId="2183492581" sldId="1309"/>
        </pc:sldMkLst>
        <pc:graphicFrameChg chg="modGraphic">
          <ac:chgData name="Petříčková Zuzana" userId="1fd47075-5059-4c14-9baf-7f7627f72276" providerId="ADAL" clId="{49D555DD-AFF6-4FDD-8C55-AE6116CF90F4}" dt="2022-01-18T14:46:26.746" v="1693" actId="255"/>
          <ac:graphicFrameMkLst>
            <pc:docMk/>
            <pc:sldMk cId="2183492581" sldId="1309"/>
            <ac:graphicFrameMk id="5" creationId="{95635EF7-001C-4FA8-83AA-F93E223C02E9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4:46:39.716" v="1716" actId="20577"/>
        <pc:sldMkLst>
          <pc:docMk/>
          <pc:sldMk cId="1147913892" sldId="1310"/>
        </pc:sldMkLst>
        <pc:spChg chg="mod">
          <ac:chgData name="Petříčková Zuzana" userId="1fd47075-5059-4c14-9baf-7f7627f72276" providerId="ADAL" clId="{49D555DD-AFF6-4FDD-8C55-AE6116CF90F4}" dt="2022-01-18T14:46:39.716" v="1716" actId="20577"/>
          <ac:spMkLst>
            <pc:docMk/>
            <pc:sldMk cId="1147913892" sldId="1310"/>
            <ac:spMk id="3" creationId="{73DE41FE-E3F0-4DCE-9B65-6696FF6951ED}"/>
          </ac:spMkLst>
        </pc:spChg>
      </pc:sldChg>
      <pc:sldChg chg="del">
        <pc:chgData name="Petříčková Zuzana" userId="1fd47075-5059-4c14-9baf-7f7627f72276" providerId="ADAL" clId="{49D555DD-AFF6-4FDD-8C55-AE6116CF90F4}" dt="2022-01-18T14:49:56.811" v="1800" actId="47"/>
        <pc:sldMkLst>
          <pc:docMk/>
          <pc:sldMk cId="3139234744" sldId="1316"/>
        </pc:sldMkLst>
      </pc:sldChg>
      <pc:sldChg chg="modSp mod">
        <pc:chgData name="Petříčková Zuzana" userId="1fd47075-5059-4c14-9baf-7f7627f72276" providerId="ADAL" clId="{49D555DD-AFF6-4FDD-8C55-AE6116CF90F4}" dt="2022-01-18T14:50:37.967" v="1806" actId="1076"/>
        <pc:sldMkLst>
          <pc:docMk/>
          <pc:sldMk cId="4283855138" sldId="1320"/>
        </pc:sldMkLst>
        <pc:graphicFrameChg chg="mod modGraphic">
          <ac:chgData name="Petříčková Zuzana" userId="1fd47075-5059-4c14-9baf-7f7627f72276" providerId="ADAL" clId="{49D555DD-AFF6-4FDD-8C55-AE6116CF90F4}" dt="2022-01-18T14:50:37.967" v="1806" actId="1076"/>
          <ac:graphicFrameMkLst>
            <pc:docMk/>
            <pc:sldMk cId="4283855138" sldId="1320"/>
            <ac:graphicFrameMk id="7" creationId="{1F0ADAEC-BE47-4D85-A914-84918E481ECE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3:17:03.313" v="965" actId="1076"/>
        <pc:sldMkLst>
          <pc:docMk/>
          <pc:sldMk cId="3714228164" sldId="1344"/>
        </pc:sldMkLst>
        <pc:spChg chg="mod">
          <ac:chgData name="Petříčková Zuzana" userId="1fd47075-5059-4c14-9baf-7f7627f72276" providerId="ADAL" clId="{49D555DD-AFF6-4FDD-8C55-AE6116CF90F4}" dt="2022-01-18T13:16:57.274" v="963" actId="1076"/>
          <ac:spMkLst>
            <pc:docMk/>
            <pc:sldMk cId="3714228164" sldId="1344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17:00.529" v="964" actId="1076"/>
          <ac:spMkLst>
            <pc:docMk/>
            <pc:sldMk cId="3714228164" sldId="1344"/>
            <ac:spMk id="6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17:03.313" v="965" actId="1076"/>
          <ac:spMkLst>
            <pc:docMk/>
            <pc:sldMk cId="3714228164" sldId="1344"/>
            <ac:spMk id="8" creationId="{00000000-0000-0000-0000-000000000000}"/>
          </ac:spMkLst>
        </pc:spChg>
        <pc:graphicFrameChg chg="modGraphic">
          <ac:chgData name="Petříčková Zuzana" userId="1fd47075-5059-4c14-9baf-7f7627f72276" providerId="ADAL" clId="{49D555DD-AFF6-4FDD-8C55-AE6116CF90F4}" dt="2022-01-18T13:16:20.796" v="957" actId="2711"/>
          <ac:graphicFrameMkLst>
            <pc:docMk/>
            <pc:sldMk cId="3714228164" sldId="1344"/>
            <ac:graphicFrameMk id="5" creationId="{00000000-0000-0000-0000-000000000000}"/>
          </ac:graphicFrameMkLst>
        </pc:graphicFrameChg>
        <pc:graphicFrameChg chg="modGraphic">
          <ac:chgData name="Petříčková Zuzana" userId="1fd47075-5059-4c14-9baf-7f7627f72276" providerId="ADAL" clId="{49D555DD-AFF6-4FDD-8C55-AE6116CF90F4}" dt="2022-01-18T13:16:52.781" v="962" actId="2711"/>
          <ac:graphicFrameMkLst>
            <pc:docMk/>
            <pc:sldMk cId="3714228164" sldId="1344"/>
            <ac:graphicFrameMk id="7" creationId="{00000000-0000-0000-0000-000000000000}"/>
          </ac:graphicFrameMkLst>
        </pc:graphicFrameChg>
        <pc:graphicFrameChg chg="modGraphic">
          <ac:chgData name="Petříčková Zuzana" userId="1fd47075-5059-4c14-9baf-7f7627f72276" providerId="ADAL" clId="{49D555DD-AFF6-4FDD-8C55-AE6116CF90F4}" dt="2022-01-18T13:16:37.475" v="959" actId="2711"/>
          <ac:graphicFrameMkLst>
            <pc:docMk/>
            <pc:sldMk cId="3714228164" sldId="1344"/>
            <ac:graphicFrameMk id="9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3:02:40.380" v="746" actId="1076"/>
        <pc:sldMkLst>
          <pc:docMk/>
          <pc:sldMk cId="143262530" sldId="1345"/>
        </pc:sldMkLst>
        <pc:spChg chg="mod">
          <ac:chgData name="Petříčková Zuzana" userId="1fd47075-5059-4c14-9baf-7f7627f72276" providerId="ADAL" clId="{49D555DD-AFF6-4FDD-8C55-AE6116CF90F4}" dt="2022-01-18T13:02:40.380" v="746" actId="1076"/>
          <ac:spMkLst>
            <pc:docMk/>
            <pc:sldMk cId="143262530" sldId="1345"/>
            <ac:spMk id="4" creationId="{9F24FBA2-1576-4805-8028-CC6BA1FA92C4}"/>
          </ac:spMkLst>
        </pc:spChg>
      </pc:sldChg>
      <pc:sldChg chg="modSp mod">
        <pc:chgData name="Petříčková Zuzana" userId="1fd47075-5059-4c14-9baf-7f7627f72276" providerId="ADAL" clId="{49D555DD-AFF6-4FDD-8C55-AE6116CF90F4}" dt="2022-01-18T13:04:25.093" v="760" actId="20577"/>
        <pc:sldMkLst>
          <pc:docMk/>
          <pc:sldMk cId="2159925454" sldId="1353"/>
        </pc:sldMkLst>
        <pc:spChg chg="mod">
          <ac:chgData name="Petříčková Zuzana" userId="1fd47075-5059-4c14-9baf-7f7627f72276" providerId="ADAL" clId="{49D555DD-AFF6-4FDD-8C55-AE6116CF90F4}" dt="2022-01-18T13:04:25.093" v="760" actId="20577"/>
          <ac:spMkLst>
            <pc:docMk/>
            <pc:sldMk cId="2159925454" sldId="1353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04:13.915" v="752" actId="2711"/>
          <ac:spMkLst>
            <pc:docMk/>
            <pc:sldMk cId="2159925454" sldId="1353"/>
            <ac:spMk id="5" creationId="{00000000-0000-0000-0000-000000000000}"/>
          </ac:spMkLst>
        </pc:spChg>
      </pc:sldChg>
      <pc:sldChg chg="modSp mod">
        <pc:chgData name="Petříčková Zuzana" userId="1fd47075-5059-4c14-9baf-7f7627f72276" providerId="ADAL" clId="{49D555DD-AFF6-4FDD-8C55-AE6116CF90F4}" dt="2022-01-18T13:07:12.379" v="804" actId="1076"/>
        <pc:sldMkLst>
          <pc:docMk/>
          <pc:sldMk cId="3415565699" sldId="1354"/>
        </pc:sldMkLst>
        <pc:spChg chg="mod">
          <ac:chgData name="Petříčková Zuzana" userId="1fd47075-5059-4c14-9baf-7f7627f72276" providerId="ADAL" clId="{49D555DD-AFF6-4FDD-8C55-AE6116CF90F4}" dt="2022-01-18T13:07:12.379" v="804" actId="1076"/>
          <ac:spMkLst>
            <pc:docMk/>
            <pc:sldMk cId="3415565699" sldId="1354"/>
            <ac:spMk id="3" creationId="{140F5668-4B80-47AD-9173-8D871475CC71}"/>
          </ac:spMkLst>
        </pc:spChg>
        <pc:spChg chg="mod">
          <ac:chgData name="Petříčková Zuzana" userId="1fd47075-5059-4c14-9baf-7f7627f72276" providerId="ADAL" clId="{49D555DD-AFF6-4FDD-8C55-AE6116CF90F4}" dt="2022-01-18T13:05:39.299" v="779" actId="1076"/>
          <ac:spMkLst>
            <pc:docMk/>
            <pc:sldMk cId="3415565699" sldId="1354"/>
            <ac:spMk id="7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05:08.445" v="770" actId="2711"/>
          <ac:spMkLst>
            <pc:docMk/>
            <pc:sldMk cId="3415565699" sldId="1354"/>
            <ac:spMk id="8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07:10.164" v="803" actId="1076"/>
          <ac:spMkLst>
            <pc:docMk/>
            <pc:sldMk cId="3415565699" sldId="1354"/>
            <ac:spMk id="15" creationId="{FA96433E-6177-4602-9B4E-8524A78EEB81}"/>
          </ac:spMkLst>
        </pc:spChg>
        <pc:spChg chg="mod">
          <ac:chgData name="Petříčková Zuzana" userId="1fd47075-5059-4c14-9baf-7f7627f72276" providerId="ADAL" clId="{49D555DD-AFF6-4FDD-8C55-AE6116CF90F4}" dt="2022-01-18T13:07:03.531" v="801" actId="1076"/>
          <ac:spMkLst>
            <pc:docMk/>
            <pc:sldMk cId="3415565699" sldId="1354"/>
            <ac:spMk id="16" creationId="{CCD88C41-BBED-41F4-99EF-6FC38B281D8C}"/>
          </ac:spMkLst>
        </pc:spChg>
      </pc:sldChg>
      <pc:sldChg chg="modSp mod">
        <pc:chgData name="Petříčková Zuzana" userId="1fd47075-5059-4c14-9baf-7f7627f72276" providerId="ADAL" clId="{49D555DD-AFF6-4FDD-8C55-AE6116CF90F4}" dt="2022-01-18T13:11:15.150" v="891"/>
        <pc:sldMkLst>
          <pc:docMk/>
          <pc:sldMk cId="2160981945" sldId="1356"/>
        </pc:sldMkLst>
        <pc:spChg chg="mod">
          <ac:chgData name="Petříčková Zuzana" userId="1fd47075-5059-4c14-9baf-7f7627f72276" providerId="ADAL" clId="{49D555DD-AFF6-4FDD-8C55-AE6116CF90F4}" dt="2022-01-18T13:11:10.051" v="890" actId="1076"/>
          <ac:spMkLst>
            <pc:docMk/>
            <pc:sldMk cId="2160981945" sldId="1356"/>
            <ac:spMk id="5" creationId="{35BCE787-118F-4D43-BA1A-2DF78BBB3AE0}"/>
          </ac:spMkLst>
        </pc:spChg>
        <pc:spChg chg="mod">
          <ac:chgData name="Petříčková Zuzana" userId="1fd47075-5059-4c14-9baf-7f7627f72276" providerId="ADAL" clId="{49D555DD-AFF6-4FDD-8C55-AE6116CF90F4}" dt="2022-01-18T13:11:10.051" v="890" actId="1076"/>
          <ac:spMkLst>
            <pc:docMk/>
            <pc:sldMk cId="2160981945" sldId="1356"/>
            <ac:spMk id="8" creationId="{B798D360-2D0F-462A-AB14-BD59EBA4EEFE}"/>
          </ac:spMkLst>
        </pc:spChg>
        <pc:graphicFrameChg chg="mod">
          <ac:chgData name="Petříčková Zuzana" userId="1fd47075-5059-4c14-9baf-7f7627f72276" providerId="ADAL" clId="{49D555DD-AFF6-4FDD-8C55-AE6116CF90F4}" dt="2022-01-18T13:11:15.150" v="891"/>
          <ac:graphicFrameMkLst>
            <pc:docMk/>
            <pc:sldMk cId="2160981945" sldId="1356"/>
            <ac:graphicFrameMk id="6" creationId="{00000000-0000-0000-0000-000000000000}"/>
          </ac:graphicFrameMkLst>
        </pc:graphicFrameChg>
      </pc:sldChg>
      <pc:sldChg chg="delSp modSp mod">
        <pc:chgData name="Petříčková Zuzana" userId="1fd47075-5059-4c14-9baf-7f7627f72276" providerId="ADAL" clId="{49D555DD-AFF6-4FDD-8C55-AE6116CF90F4}" dt="2022-01-18T13:11:28.172" v="893" actId="255"/>
        <pc:sldMkLst>
          <pc:docMk/>
          <pc:sldMk cId="2003699962" sldId="1357"/>
        </pc:sldMkLst>
        <pc:spChg chg="del">
          <ac:chgData name="Petříčková Zuzana" userId="1fd47075-5059-4c14-9baf-7f7627f72276" providerId="ADAL" clId="{49D555DD-AFF6-4FDD-8C55-AE6116CF90F4}" dt="2022-01-18T13:11:22.390" v="892" actId="478"/>
          <ac:spMkLst>
            <pc:docMk/>
            <pc:sldMk cId="2003699962" sldId="1357"/>
            <ac:spMk id="2" creationId="{CC41B7BC-4FC6-4DE7-B640-DDB0C508C852}"/>
          </ac:spMkLst>
        </pc:spChg>
        <pc:spChg chg="mod">
          <ac:chgData name="Petříčková Zuzana" userId="1fd47075-5059-4c14-9baf-7f7627f72276" providerId="ADAL" clId="{49D555DD-AFF6-4FDD-8C55-AE6116CF90F4}" dt="2022-01-18T13:11:28.172" v="893" actId="255"/>
          <ac:spMkLst>
            <pc:docMk/>
            <pc:sldMk cId="2003699962" sldId="1357"/>
            <ac:spMk id="5" creationId="{617E0E56-0C4F-4703-8E96-00BF8076D865}"/>
          </ac:spMkLst>
        </pc:spChg>
      </pc:sldChg>
      <pc:sldChg chg="modSp mod">
        <pc:chgData name="Petříčková Zuzana" userId="1fd47075-5059-4c14-9baf-7f7627f72276" providerId="ADAL" clId="{49D555DD-AFF6-4FDD-8C55-AE6116CF90F4}" dt="2022-01-18T13:13:29.082" v="922" actId="1076"/>
        <pc:sldMkLst>
          <pc:docMk/>
          <pc:sldMk cId="614630538" sldId="1358"/>
        </pc:sldMkLst>
        <pc:spChg chg="mod">
          <ac:chgData name="Petříčková Zuzana" userId="1fd47075-5059-4c14-9baf-7f7627f72276" providerId="ADAL" clId="{49D555DD-AFF6-4FDD-8C55-AE6116CF90F4}" dt="2022-01-18T13:12:39.761" v="910" actId="1076"/>
          <ac:spMkLst>
            <pc:docMk/>
            <pc:sldMk cId="614630538" sldId="1358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13:23.891" v="921" actId="1076"/>
          <ac:spMkLst>
            <pc:docMk/>
            <pc:sldMk cId="614630538" sldId="1358"/>
            <ac:spMk id="6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13:29.082" v="922" actId="1076"/>
          <ac:spMkLst>
            <pc:docMk/>
            <pc:sldMk cId="614630538" sldId="1358"/>
            <ac:spMk id="8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3:13:08.254" v="917" actId="14100"/>
          <ac:graphicFrameMkLst>
            <pc:docMk/>
            <pc:sldMk cId="614630538" sldId="1358"/>
            <ac:graphicFrameMk id="5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3:13:21.738" v="920" actId="14100"/>
          <ac:graphicFrameMkLst>
            <pc:docMk/>
            <pc:sldMk cId="614630538" sldId="1358"/>
            <ac:graphicFrameMk id="7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3:13:17.587" v="919" actId="14100"/>
          <ac:graphicFrameMkLst>
            <pc:docMk/>
            <pc:sldMk cId="614630538" sldId="1358"/>
            <ac:graphicFrameMk id="9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3:10:52.787" v="887" actId="1076"/>
        <pc:sldMkLst>
          <pc:docMk/>
          <pc:sldMk cId="2829541715" sldId="1359"/>
        </pc:sldMkLst>
        <pc:spChg chg="mod">
          <ac:chgData name="Petříčková Zuzana" userId="1fd47075-5059-4c14-9baf-7f7627f72276" providerId="ADAL" clId="{49D555DD-AFF6-4FDD-8C55-AE6116CF90F4}" dt="2022-01-18T13:10:50.123" v="886" actId="1076"/>
          <ac:spMkLst>
            <pc:docMk/>
            <pc:sldMk cId="2829541715" sldId="1359"/>
            <ac:spMk id="6" creationId="{00000000-0000-0000-0000-000000000000}"/>
          </ac:spMkLst>
        </pc:spChg>
        <pc:spChg chg="mod">
          <ac:chgData name="Petříčková Zuzana" userId="1fd47075-5059-4c14-9baf-7f7627f72276" providerId="ADAL" clId="{49D555DD-AFF6-4FDD-8C55-AE6116CF90F4}" dt="2022-01-18T13:10:52.787" v="887" actId="1076"/>
          <ac:spMkLst>
            <pc:docMk/>
            <pc:sldMk cId="2829541715" sldId="1359"/>
            <ac:spMk id="13" creationId="{00000000-0000-0000-0000-000000000000}"/>
          </ac:spMkLst>
        </pc:spChg>
        <pc:graphicFrameChg chg="mod modGraphic">
          <ac:chgData name="Petříčková Zuzana" userId="1fd47075-5059-4c14-9baf-7f7627f72276" providerId="ADAL" clId="{49D555DD-AFF6-4FDD-8C55-AE6116CF90F4}" dt="2022-01-18T13:10:37.395" v="885" actId="14100"/>
          <ac:graphicFrameMkLst>
            <pc:docMk/>
            <pc:sldMk cId="2829541715" sldId="1359"/>
            <ac:graphicFrameMk id="10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49D555DD-AFF6-4FDD-8C55-AE6116CF90F4}" dt="2022-01-18T13:10:32.009" v="884" actId="14734"/>
          <ac:graphicFrameMkLst>
            <pc:docMk/>
            <pc:sldMk cId="2829541715" sldId="1359"/>
            <ac:graphicFrameMk id="14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1:46:43.254" v="29" actId="20577"/>
        <pc:sldMkLst>
          <pc:docMk/>
          <pc:sldMk cId="2210904296" sldId="1362"/>
        </pc:sldMkLst>
        <pc:graphicFrameChg chg="modGraphic">
          <ac:chgData name="Petříčková Zuzana" userId="1fd47075-5059-4c14-9baf-7f7627f72276" providerId="ADAL" clId="{49D555DD-AFF6-4FDD-8C55-AE6116CF90F4}" dt="2022-01-18T11:46:43.254" v="29" actId="20577"/>
          <ac:graphicFrameMkLst>
            <pc:docMk/>
            <pc:sldMk cId="2210904296" sldId="1362"/>
            <ac:graphicFrameMk id="2" creationId="{1FE43446-2A26-4AEF-B4FA-BD551C3DE256}"/>
          </ac:graphicFrameMkLst>
        </pc:graphicFrameChg>
      </pc:sldChg>
      <pc:sldChg chg="modSp mod">
        <pc:chgData name="Petříčková Zuzana" userId="1fd47075-5059-4c14-9baf-7f7627f72276" providerId="ADAL" clId="{49D555DD-AFF6-4FDD-8C55-AE6116CF90F4}" dt="2022-01-18T11:53:38.757" v="193" actId="20577"/>
        <pc:sldMkLst>
          <pc:docMk/>
          <pc:sldMk cId="725069358" sldId="1364"/>
        </pc:sldMkLst>
        <pc:spChg chg="mod">
          <ac:chgData name="Petříčková Zuzana" userId="1fd47075-5059-4c14-9baf-7f7627f72276" providerId="ADAL" clId="{49D555DD-AFF6-4FDD-8C55-AE6116CF90F4}" dt="2022-01-18T11:53:38.757" v="193" actId="20577"/>
          <ac:spMkLst>
            <pc:docMk/>
            <pc:sldMk cId="725069358" sldId="1364"/>
            <ac:spMk id="3" creationId="{316C29F0-4E78-40DA-8B25-024C98E2ABCB}"/>
          </ac:spMkLst>
        </pc:spChg>
        <pc:spChg chg="mod">
          <ac:chgData name="Petříčková Zuzana" userId="1fd47075-5059-4c14-9baf-7f7627f72276" providerId="ADAL" clId="{49D555DD-AFF6-4FDD-8C55-AE6116CF90F4}" dt="2022-01-18T11:53:19.239" v="173" actId="113"/>
          <ac:spMkLst>
            <pc:docMk/>
            <pc:sldMk cId="725069358" sldId="1364"/>
            <ac:spMk id="4" creationId="{AD7940E3-A16A-40AE-9267-6B16472E5AA1}"/>
          </ac:spMkLst>
        </pc:spChg>
        <pc:picChg chg="mod">
          <ac:chgData name="Petříčková Zuzana" userId="1fd47075-5059-4c14-9baf-7f7627f72276" providerId="ADAL" clId="{49D555DD-AFF6-4FDD-8C55-AE6116CF90F4}" dt="2022-01-18T11:52:25.332" v="160" actId="1076"/>
          <ac:picMkLst>
            <pc:docMk/>
            <pc:sldMk cId="725069358" sldId="1364"/>
            <ac:picMk id="5" creationId="{AA97CF59-0C99-4180-B83B-8AAB65F445D5}"/>
          </ac:picMkLst>
        </pc:picChg>
      </pc:sldChg>
      <pc:sldChg chg="addSp delSp modSp mod">
        <pc:chgData name="Petříčková Zuzana" userId="1fd47075-5059-4c14-9baf-7f7627f72276" providerId="ADAL" clId="{49D555DD-AFF6-4FDD-8C55-AE6116CF90F4}" dt="2022-01-18T14:50:52.079" v="1811" actId="1076"/>
        <pc:sldMkLst>
          <pc:docMk/>
          <pc:sldMk cId="968811999" sldId="1366"/>
        </pc:sldMkLst>
        <pc:graphicFrameChg chg="add mod modGraphic">
          <ac:chgData name="Petříčková Zuzana" userId="1fd47075-5059-4c14-9baf-7f7627f72276" providerId="ADAL" clId="{49D555DD-AFF6-4FDD-8C55-AE6116CF90F4}" dt="2022-01-18T14:50:48.673" v="1809" actId="14100"/>
          <ac:graphicFrameMkLst>
            <pc:docMk/>
            <pc:sldMk cId="968811999" sldId="1366"/>
            <ac:graphicFrameMk id="7" creationId="{E3528217-FC10-457E-851F-1ABC0DA2A6BA}"/>
          </ac:graphicFrameMkLst>
        </pc:graphicFrameChg>
        <pc:picChg chg="mod">
          <ac:chgData name="Petříčková Zuzana" userId="1fd47075-5059-4c14-9baf-7f7627f72276" providerId="ADAL" clId="{49D555DD-AFF6-4FDD-8C55-AE6116CF90F4}" dt="2022-01-18T14:50:52.079" v="1811" actId="1076"/>
          <ac:picMkLst>
            <pc:docMk/>
            <pc:sldMk cId="968811999" sldId="1366"/>
            <ac:picMk id="6" creationId="{1BFD557C-6D09-47A6-96BE-C28D4B1A2973}"/>
          </ac:picMkLst>
        </pc:picChg>
        <pc:picChg chg="del mod">
          <ac:chgData name="Petříčková Zuzana" userId="1fd47075-5059-4c14-9baf-7f7627f72276" providerId="ADAL" clId="{49D555DD-AFF6-4FDD-8C55-AE6116CF90F4}" dt="2022-01-18T14:49:42.903" v="1792" actId="478"/>
          <ac:picMkLst>
            <pc:docMk/>
            <pc:sldMk cId="968811999" sldId="1366"/>
            <ac:picMk id="8" creationId="{49FD123D-49AE-4E0F-8F3C-5CE1C93E2E40}"/>
          </ac:picMkLst>
        </pc:picChg>
        <pc:picChg chg="del">
          <ac:chgData name="Petříčková Zuzana" userId="1fd47075-5059-4c14-9baf-7f7627f72276" providerId="ADAL" clId="{49D555DD-AFF6-4FDD-8C55-AE6116CF90F4}" dt="2022-01-18T14:47:52.994" v="1718" actId="478"/>
          <ac:picMkLst>
            <pc:docMk/>
            <pc:sldMk cId="968811999" sldId="1366"/>
            <ac:picMk id="9" creationId="{19F13D3C-7688-4662-A77D-E6E277E73475}"/>
          </ac:picMkLst>
        </pc:picChg>
      </pc:sldChg>
      <pc:sldChg chg="del">
        <pc:chgData name="Petříčková Zuzana" userId="1fd47075-5059-4c14-9baf-7f7627f72276" providerId="ADAL" clId="{49D555DD-AFF6-4FDD-8C55-AE6116CF90F4}" dt="2022-01-18T11:53:27.519" v="174" actId="47"/>
        <pc:sldMkLst>
          <pc:docMk/>
          <pc:sldMk cId="312507671" sldId="1367"/>
        </pc:sldMkLst>
      </pc:sldChg>
    </pc:docChg>
  </pc:docChgLst>
  <pc:docChgLst>
    <pc:chgData name="Petříčková Zuzana" userId="1fd47075-5059-4c14-9baf-7f7627f72276" providerId="ADAL" clId="{AE5D04B7-7351-4627-871C-1F1305E2C237}"/>
    <pc:docChg chg="modSld">
      <pc:chgData name="Petříčková Zuzana" userId="1fd47075-5059-4c14-9baf-7f7627f72276" providerId="ADAL" clId="{AE5D04B7-7351-4627-871C-1F1305E2C237}" dt="2022-02-25T07:07:57.493" v="2" actId="20577"/>
      <pc:docMkLst>
        <pc:docMk/>
      </pc:docMkLst>
      <pc:sldChg chg="modNotesTx">
        <pc:chgData name="Petříčková Zuzana" userId="1fd47075-5059-4c14-9baf-7f7627f72276" providerId="ADAL" clId="{AE5D04B7-7351-4627-871C-1F1305E2C237}" dt="2022-02-25T07:07:55.198" v="1" actId="20577"/>
        <pc:sldMkLst>
          <pc:docMk/>
          <pc:sldMk cId="427645107" sldId="1289"/>
        </pc:sldMkLst>
      </pc:sldChg>
      <pc:sldChg chg="modNotesTx">
        <pc:chgData name="Petříčková Zuzana" userId="1fd47075-5059-4c14-9baf-7f7627f72276" providerId="ADAL" clId="{AE5D04B7-7351-4627-871C-1F1305E2C237}" dt="2022-02-25T07:07:57.493" v="2" actId="20577"/>
        <pc:sldMkLst>
          <pc:docMk/>
          <pc:sldMk cId="1410644531" sldId="1380"/>
        </pc:sldMkLst>
      </pc:sldChg>
    </pc:docChg>
  </pc:docChgLst>
  <pc:docChgLst>
    <pc:chgData name="Petříčková Zuzana" userId="1fd47075-5059-4c14-9baf-7f7627f72276" providerId="ADAL" clId="{2600D64F-509A-4121-87F9-44463D551E21}"/>
    <pc:docChg chg="delSld">
      <pc:chgData name="Petříčková Zuzana" userId="1fd47075-5059-4c14-9baf-7f7627f72276" providerId="ADAL" clId="{2600D64F-509A-4121-87F9-44463D551E21}" dt="2021-06-24T13:28:14.568" v="0" actId="47"/>
      <pc:docMkLst>
        <pc:docMk/>
      </pc:docMkLst>
      <pc:sldChg chg="del">
        <pc:chgData name="Petříčková Zuzana" userId="1fd47075-5059-4c14-9baf-7f7627f72276" providerId="ADAL" clId="{2600D64F-509A-4121-87F9-44463D551E21}" dt="2021-06-24T13:28:14.568" v="0" actId="47"/>
        <pc:sldMkLst>
          <pc:docMk/>
          <pc:sldMk cId="2099866519" sldId="1258"/>
        </pc:sldMkLst>
      </pc:sldChg>
    </pc:docChg>
  </pc:docChgLst>
  <pc:docChgLst>
    <pc:chgData name="Petříčková Zuzana" userId="1fd47075-5059-4c14-9baf-7f7627f72276" providerId="ADAL" clId="{F9ABB5E6-2C22-434B-A898-C56F94AE4344}"/>
    <pc:docChg chg="addSld delSld modSld">
      <pc:chgData name="Petříčková Zuzana" userId="1fd47075-5059-4c14-9baf-7f7627f72276" providerId="ADAL" clId="{F9ABB5E6-2C22-434B-A898-C56F94AE4344}" dt="2021-02-10T15:29:20.245" v="12" actId="47"/>
      <pc:docMkLst>
        <pc:docMk/>
      </pc:docMkLst>
      <pc:sldChg chg="del">
        <pc:chgData name="Petříčková Zuzana" userId="1fd47075-5059-4c14-9baf-7f7627f72276" providerId="ADAL" clId="{F9ABB5E6-2C22-434B-A898-C56F94AE4344}" dt="2021-02-10T15:29:19.381" v="11" actId="47"/>
        <pc:sldMkLst>
          <pc:docMk/>
          <pc:sldMk cId="0" sldId="256"/>
        </pc:sldMkLst>
      </pc:sldChg>
      <pc:sldChg chg="del">
        <pc:chgData name="Petříčková Zuzana" userId="1fd47075-5059-4c14-9baf-7f7627f72276" providerId="ADAL" clId="{F9ABB5E6-2C22-434B-A898-C56F94AE4344}" dt="2021-02-10T15:28:41.536" v="8" actId="47"/>
        <pc:sldMkLst>
          <pc:docMk/>
          <pc:sldMk cId="2562482351" sldId="960"/>
        </pc:sldMkLst>
      </pc:sldChg>
      <pc:sldChg chg="modSp mod">
        <pc:chgData name="Petříčková Zuzana" userId="1fd47075-5059-4c14-9baf-7f7627f72276" providerId="ADAL" clId="{F9ABB5E6-2C22-434B-A898-C56F94AE4344}" dt="2021-02-10T15:27:16.708" v="6" actId="1076"/>
        <pc:sldMkLst>
          <pc:docMk/>
          <pc:sldMk cId="3300910898" sldId="1030"/>
        </pc:sldMkLst>
        <pc:spChg chg="mod">
          <ac:chgData name="Petříčková Zuzana" userId="1fd47075-5059-4c14-9baf-7f7627f72276" providerId="ADAL" clId="{F9ABB5E6-2C22-434B-A898-C56F94AE4344}" dt="2021-02-10T15:27:10.077" v="3" actId="1076"/>
          <ac:spMkLst>
            <pc:docMk/>
            <pc:sldMk cId="3300910898" sldId="1030"/>
            <ac:spMk id="3" creationId="{FC419297-BB0C-4743-9DE7-A88BFEDFE8D7}"/>
          </ac:spMkLst>
        </pc:spChg>
        <pc:picChg chg="mod">
          <ac:chgData name="Petříčková Zuzana" userId="1fd47075-5059-4c14-9baf-7f7627f72276" providerId="ADAL" clId="{F9ABB5E6-2C22-434B-A898-C56F94AE4344}" dt="2021-02-10T15:27:16.708" v="6" actId="1076"/>
          <ac:picMkLst>
            <pc:docMk/>
            <pc:sldMk cId="3300910898" sldId="1030"/>
            <ac:picMk id="5" creationId="{B5203B5D-97F0-464D-A2C5-6526210C2E47}"/>
          </ac:picMkLst>
        </pc:picChg>
      </pc:sldChg>
      <pc:sldChg chg="add">
        <pc:chgData name="Petříčková Zuzana" userId="1fd47075-5059-4c14-9baf-7f7627f72276" providerId="ADAL" clId="{F9ABB5E6-2C22-434B-A898-C56F94AE4344}" dt="2021-02-10T15:28:39.854" v="7"/>
        <pc:sldMkLst>
          <pc:docMk/>
          <pc:sldMk cId="4013633538" sldId="1052"/>
        </pc:sldMkLst>
      </pc:sldChg>
      <pc:sldChg chg="new del">
        <pc:chgData name="Petříčková Zuzana" userId="1fd47075-5059-4c14-9baf-7f7627f72276" providerId="ADAL" clId="{F9ABB5E6-2C22-434B-A898-C56F94AE4344}" dt="2021-02-10T15:29:20.245" v="12" actId="47"/>
        <pc:sldMkLst>
          <pc:docMk/>
          <pc:sldMk cId="3403501412" sldId="1053"/>
        </pc:sldMkLst>
      </pc:sldChg>
      <pc:sldChg chg="new">
        <pc:chgData name="Petříčková Zuzana" userId="1fd47075-5059-4c14-9baf-7f7627f72276" providerId="ADAL" clId="{F9ABB5E6-2C22-434B-A898-C56F94AE4344}" dt="2021-02-10T15:29:15.592" v="10" actId="680"/>
        <pc:sldMkLst>
          <pc:docMk/>
          <pc:sldMk cId="3439451263" sldId="1054"/>
        </pc:sldMkLst>
      </pc:sldChg>
      <pc:sldMasterChg chg="delSldLayout">
        <pc:chgData name="Petříčková Zuzana" userId="1fd47075-5059-4c14-9baf-7f7627f72276" providerId="ADAL" clId="{F9ABB5E6-2C22-434B-A898-C56F94AE4344}" dt="2021-02-10T15:29:20.245" v="12" actId="47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F9ABB5E6-2C22-434B-A898-C56F94AE4344}" dt="2021-02-10T15:29:19.381" v="11" actId="47"/>
          <pc:sldLayoutMkLst>
            <pc:docMk/>
            <pc:sldMasterMk cId="0" sldId="2147483736"/>
            <pc:sldLayoutMk cId="0" sldId="2147483672"/>
          </pc:sldLayoutMkLst>
        </pc:sldLayoutChg>
        <pc:sldLayoutChg chg="del">
          <pc:chgData name="Petříčková Zuzana" userId="1fd47075-5059-4c14-9baf-7f7627f72276" providerId="ADAL" clId="{F9ABB5E6-2C22-434B-A898-C56F94AE4344}" dt="2021-02-10T15:29:20.245" v="12" actId="47"/>
          <pc:sldLayoutMkLst>
            <pc:docMk/>
            <pc:sldMasterMk cId="0" sldId="2147483736"/>
            <pc:sldLayoutMk cId="0" sldId="2147483722"/>
          </pc:sldLayoutMkLst>
        </pc:sldLayoutChg>
      </pc:sldMasterChg>
    </pc:docChg>
  </pc:docChgLst>
  <pc:docChgLst>
    <pc:chgData name="Petříčková Zuzana" userId="1fd47075-5059-4c14-9baf-7f7627f72276" providerId="ADAL" clId="{EEA670AC-5397-4CAC-9056-9EDAABB3CDA7}"/>
    <pc:docChg chg="undo custSel addSld delSld modSld sldOrd">
      <pc:chgData name="Petříčková Zuzana" userId="1fd47075-5059-4c14-9baf-7f7627f72276" providerId="ADAL" clId="{EEA670AC-5397-4CAC-9056-9EDAABB3CDA7}" dt="2022-02-16T15:00:32.911" v="150" actId="1076"/>
      <pc:docMkLst>
        <pc:docMk/>
      </pc:docMkLst>
      <pc:sldChg chg="ord">
        <pc:chgData name="Petříčková Zuzana" userId="1fd47075-5059-4c14-9baf-7f7627f72276" providerId="ADAL" clId="{EEA670AC-5397-4CAC-9056-9EDAABB3CDA7}" dt="2022-02-16T14:27:21.045" v="85"/>
        <pc:sldMkLst>
          <pc:docMk/>
          <pc:sldMk cId="2124109709" sldId="814"/>
        </pc:sldMkLst>
      </pc:sldChg>
      <pc:sldChg chg="ord">
        <pc:chgData name="Petříčková Zuzana" userId="1fd47075-5059-4c14-9baf-7f7627f72276" providerId="ADAL" clId="{EEA670AC-5397-4CAC-9056-9EDAABB3CDA7}" dt="2022-02-16T14:20:23.186" v="3"/>
        <pc:sldMkLst>
          <pc:docMk/>
          <pc:sldMk cId="212643374" sldId="861"/>
        </pc:sldMkLst>
      </pc:sldChg>
      <pc:sldChg chg="ord">
        <pc:chgData name="Petříčková Zuzana" userId="1fd47075-5059-4c14-9baf-7f7627f72276" providerId="ADAL" clId="{EEA670AC-5397-4CAC-9056-9EDAABB3CDA7}" dt="2022-02-16T14:21:54.877" v="12"/>
        <pc:sldMkLst>
          <pc:docMk/>
          <pc:sldMk cId="1807566587" sldId="921"/>
        </pc:sldMkLst>
      </pc:sldChg>
      <pc:sldChg chg="modSp mod ord">
        <pc:chgData name="Petříčková Zuzana" userId="1fd47075-5059-4c14-9baf-7f7627f72276" providerId="ADAL" clId="{EEA670AC-5397-4CAC-9056-9EDAABB3CDA7}" dt="2022-02-16T14:25:44.976" v="59" actId="20577"/>
        <pc:sldMkLst>
          <pc:docMk/>
          <pc:sldMk cId="2803420300" sldId="922"/>
        </pc:sldMkLst>
        <pc:spChg chg="mod">
          <ac:chgData name="Petříčková Zuzana" userId="1fd47075-5059-4c14-9baf-7f7627f72276" providerId="ADAL" clId="{EEA670AC-5397-4CAC-9056-9EDAABB3CDA7}" dt="2022-02-16T14:25:44.976" v="59" actId="20577"/>
          <ac:spMkLst>
            <pc:docMk/>
            <pc:sldMk cId="2803420300" sldId="922"/>
            <ac:spMk id="2" creationId="{00000000-0000-0000-0000-000000000000}"/>
          </ac:spMkLst>
        </pc:spChg>
      </pc:sldChg>
      <pc:sldChg chg="ord">
        <pc:chgData name="Petříčková Zuzana" userId="1fd47075-5059-4c14-9baf-7f7627f72276" providerId="ADAL" clId="{EEA670AC-5397-4CAC-9056-9EDAABB3CDA7}" dt="2022-02-16T14:26:40.844" v="66"/>
        <pc:sldMkLst>
          <pc:docMk/>
          <pc:sldMk cId="3969752831" sldId="963"/>
        </pc:sldMkLst>
      </pc:sldChg>
      <pc:sldChg chg="del ord">
        <pc:chgData name="Petříčková Zuzana" userId="1fd47075-5059-4c14-9baf-7f7627f72276" providerId="ADAL" clId="{EEA670AC-5397-4CAC-9056-9EDAABB3CDA7}" dt="2022-02-16T14:23:31.214" v="26" actId="47"/>
        <pc:sldMkLst>
          <pc:docMk/>
          <pc:sldMk cId="4269634770" sldId="1026"/>
        </pc:sldMkLst>
      </pc:sldChg>
      <pc:sldChg chg="del ord">
        <pc:chgData name="Petříčková Zuzana" userId="1fd47075-5059-4c14-9baf-7f7627f72276" providerId="ADAL" clId="{EEA670AC-5397-4CAC-9056-9EDAABB3CDA7}" dt="2022-02-16T14:23:31.214" v="26" actId="47"/>
        <pc:sldMkLst>
          <pc:docMk/>
          <pc:sldMk cId="2895044078" sldId="1027"/>
        </pc:sldMkLst>
      </pc:sldChg>
      <pc:sldChg chg="add del">
        <pc:chgData name="Petříčková Zuzana" userId="1fd47075-5059-4c14-9baf-7f7627f72276" providerId="ADAL" clId="{EEA670AC-5397-4CAC-9056-9EDAABB3CDA7}" dt="2022-02-16T14:27:29.848" v="86" actId="47"/>
        <pc:sldMkLst>
          <pc:docMk/>
          <pc:sldMk cId="1332237180" sldId="1028"/>
        </pc:sldMkLst>
      </pc:sldChg>
      <pc:sldChg chg="add">
        <pc:chgData name="Petříčková Zuzana" userId="1fd47075-5059-4c14-9baf-7f7627f72276" providerId="ADAL" clId="{EEA670AC-5397-4CAC-9056-9EDAABB3CDA7}" dt="2022-02-16T14:27:36.797" v="87"/>
        <pc:sldMkLst>
          <pc:docMk/>
          <pc:sldMk cId="1723873660" sldId="1028"/>
        </pc:sldMkLst>
      </pc:sldChg>
      <pc:sldChg chg="del">
        <pc:chgData name="Petříčková Zuzana" userId="1fd47075-5059-4c14-9baf-7f7627f72276" providerId="ADAL" clId="{EEA670AC-5397-4CAC-9056-9EDAABB3CDA7}" dt="2022-02-16T14:21:17.716" v="4" actId="47"/>
        <pc:sldMkLst>
          <pc:docMk/>
          <pc:sldMk cId="2748677105" sldId="1028"/>
        </pc:sldMkLst>
      </pc:sldChg>
      <pc:sldChg chg="del">
        <pc:chgData name="Petříčková Zuzana" userId="1fd47075-5059-4c14-9baf-7f7627f72276" providerId="ADAL" clId="{EEA670AC-5397-4CAC-9056-9EDAABB3CDA7}" dt="2022-02-16T14:21:44.774" v="8" actId="47"/>
        <pc:sldMkLst>
          <pc:docMk/>
          <pc:sldMk cId="1661442662" sldId="1248"/>
        </pc:sldMkLst>
      </pc:sldChg>
      <pc:sldChg chg="del">
        <pc:chgData name="Petříčková Zuzana" userId="1fd47075-5059-4c14-9baf-7f7627f72276" providerId="ADAL" clId="{EEA670AC-5397-4CAC-9056-9EDAABB3CDA7}" dt="2022-02-16T14:28:56.849" v="88" actId="47"/>
        <pc:sldMkLst>
          <pc:docMk/>
          <pc:sldMk cId="1443421535" sldId="1265"/>
        </pc:sldMkLst>
      </pc:sldChg>
      <pc:sldChg chg="modSp mod">
        <pc:chgData name="Petříčková Zuzana" userId="1fd47075-5059-4c14-9baf-7f7627f72276" providerId="ADAL" clId="{EEA670AC-5397-4CAC-9056-9EDAABB3CDA7}" dt="2022-02-16T15:00:32.911" v="150" actId="1076"/>
        <pc:sldMkLst>
          <pc:docMk/>
          <pc:sldMk cId="2546330479" sldId="1305"/>
        </pc:sldMkLst>
        <pc:spChg chg="mod">
          <ac:chgData name="Petříčková Zuzana" userId="1fd47075-5059-4c14-9baf-7f7627f72276" providerId="ADAL" clId="{EEA670AC-5397-4CAC-9056-9EDAABB3CDA7}" dt="2022-02-16T15:00:32.911" v="150" actId="1076"/>
          <ac:spMkLst>
            <pc:docMk/>
            <pc:sldMk cId="2546330479" sldId="1305"/>
            <ac:spMk id="7" creationId="{CA17C0C0-D8BE-48E4-B785-40CF49D1C4AD}"/>
          </ac:spMkLst>
        </pc:spChg>
        <pc:spChg chg="mod">
          <ac:chgData name="Petříčková Zuzana" userId="1fd47075-5059-4c14-9baf-7f7627f72276" providerId="ADAL" clId="{EEA670AC-5397-4CAC-9056-9EDAABB3CDA7}" dt="2022-02-16T15:00:31.207" v="149" actId="1076"/>
          <ac:spMkLst>
            <pc:docMk/>
            <pc:sldMk cId="2546330479" sldId="1305"/>
            <ac:spMk id="10" creationId="{3ECF6080-8D69-4635-A4A8-B8885FDF32BA}"/>
          </ac:spMkLst>
        </pc:spChg>
        <pc:picChg chg="mod modCrop">
          <ac:chgData name="Petříčková Zuzana" userId="1fd47075-5059-4c14-9baf-7f7627f72276" providerId="ADAL" clId="{EEA670AC-5397-4CAC-9056-9EDAABB3CDA7}" dt="2022-02-16T15:00:22.432" v="145" actId="732"/>
          <ac:picMkLst>
            <pc:docMk/>
            <pc:sldMk cId="2546330479" sldId="1305"/>
            <ac:picMk id="6" creationId="{058E92A3-7EA6-4AB9-8D0E-B4F421D10A57}"/>
          </ac:picMkLst>
        </pc:picChg>
      </pc:sldChg>
      <pc:sldChg chg="ord">
        <pc:chgData name="Petříčková Zuzana" userId="1fd47075-5059-4c14-9baf-7f7627f72276" providerId="ADAL" clId="{EEA670AC-5397-4CAC-9056-9EDAABB3CDA7}" dt="2022-02-16T14:33:00.075" v="137"/>
        <pc:sldMkLst>
          <pc:docMk/>
          <pc:sldMk cId="1597356605" sldId="1360"/>
        </pc:sldMkLst>
      </pc:sldChg>
      <pc:sldChg chg="add">
        <pc:chgData name="Petříčková Zuzana" userId="1fd47075-5059-4c14-9baf-7f7627f72276" providerId="ADAL" clId="{EEA670AC-5397-4CAC-9056-9EDAABB3CDA7}" dt="2022-02-16T14:27:36.797" v="87"/>
        <pc:sldMkLst>
          <pc:docMk/>
          <pc:sldMk cId="592017325" sldId="1364"/>
        </pc:sldMkLst>
      </pc:sldChg>
      <pc:sldChg chg="del ord">
        <pc:chgData name="Petříčková Zuzana" userId="1fd47075-5059-4c14-9baf-7f7627f72276" providerId="ADAL" clId="{EEA670AC-5397-4CAC-9056-9EDAABB3CDA7}" dt="2022-02-16T14:27:29.848" v="86" actId="47"/>
        <pc:sldMkLst>
          <pc:docMk/>
          <pc:sldMk cId="725069358" sldId="1364"/>
        </pc:sldMkLst>
      </pc:sldChg>
      <pc:sldChg chg="addSp delSp modSp mod">
        <pc:chgData name="Petříčková Zuzana" userId="1fd47075-5059-4c14-9baf-7f7627f72276" providerId="ADAL" clId="{EEA670AC-5397-4CAC-9056-9EDAABB3CDA7}" dt="2022-02-16T14:32:42.114" v="133" actId="14100"/>
        <pc:sldMkLst>
          <pc:docMk/>
          <pc:sldMk cId="2487421584" sldId="1370"/>
        </pc:sldMkLst>
        <pc:spChg chg="add del mod">
          <ac:chgData name="Petříčková Zuzana" userId="1fd47075-5059-4c14-9baf-7f7627f72276" providerId="ADAL" clId="{EEA670AC-5397-4CAC-9056-9EDAABB3CDA7}" dt="2022-02-16T14:32:03.572" v="119" actId="14100"/>
          <ac:spMkLst>
            <pc:docMk/>
            <pc:sldMk cId="2487421584" sldId="1370"/>
            <ac:spMk id="7" creationId="{7980BDFC-E7EF-4D0F-AD1E-DC3E27550F5A}"/>
          </ac:spMkLst>
        </pc:spChg>
        <pc:spChg chg="mod">
          <ac:chgData name="Petříčková Zuzana" userId="1fd47075-5059-4c14-9baf-7f7627f72276" providerId="ADAL" clId="{EEA670AC-5397-4CAC-9056-9EDAABB3CDA7}" dt="2022-02-16T14:31:38.971" v="111" actId="20577"/>
          <ac:spMkLst>
            <pc:docMk/>
            <pc:sldMk cId="2487421584" sldId="1370"/>
            <ac:spMk id="8" creationId="{FDDD5E3C-02AB-4E7F-B908-D85920EF2427}"/>
          </ac:spMkLst>
        </pc:spChg>
        <pc:spChg chg="mod">
          <ac:chgData name="Petříčková Zuzana" userId="1fd47075-5059-4c14-9baf-7f7627f72276" providerId="ADAL" clId="{EEA670AC-5397-4CAC-9056-9EDAABB3CDA7}" dt="2022-02-16T14:32:32.409" v="130" actId="20577"/>
          <ac:spMkLst>
            <pc:docMk/>
            <pc:sldMk cId="2487421584" sldId="1370"/>
            <ac:spMk id="11" creationId="{9EC67184-B7AF-4436-88D7-F74DD57EEDCC}"/>
          </ac:spMkLst>
        </pc:spChg>
        <pc:spChg chg="mod">
          <ac:chgData name="Petříčková Zuzana" userId="1fd47075-5059-4c14-9baf-7f7627f72276" providerId="ADAL" clId="{EEA670AC-5397-4CAC-9056-9EDAABB3CDA7}" dt="2022-02-16T14:32:38.307" v="132" actId="1076"/>
          <ac:spMkLst>
            <pc:docMk/>
            <pc:sldMk cId="2487421584" sldId="1370"/>
            <ac:spMk id="12" creationId="{0D08B947-CEC6-4D63-9742-CEC6E3486E80}"/>
          </ac:spMkLst>
        </pc:spChg>
        <pc:spChg chg="add del mod">
          <ac:chgData name="Petříčková Zuzana" userId="1fd47075-5059-4c14-9baf-7f7627f72276" providerId="ADAL" clId="{EEA670AC-5397-4CAC-9056-9EDAABB3CDA7}" dt="2022-02-16T14:32:38.050" v="131" actId="14100"/>
          <ac:spMkLst>
            <pc:docMk/>
            <pc:sldMk cId="2487421584" sldId="1370"/>
            <ac:spMk id="13" creationId="{340A1245-96F6-4078-A07C-40E1508D1172}"/>
          </ac:spMkLst>
        </pc:spChg>
        <pc:spChg chg="mod">
          <ac:chgData name="Petříčková Zuzana" userId="1fd47075-5059-4c14-9baf-7f7627f72276" providerId="ADAL" clId="{EEA670AC-5397-4CAC-9056-9EDAABB3CDA7}" dt="2022-02-16T14:31:58.243" v="117" actId="14100"/>
          <ac:spMkLst>
            <pc:docMk/>
            <pc:sldMk cId="2487421584" sldId="1370"/>
            <ac:spMk id="20" creationId="{E3F53B40-52DB-4398-9976-D99FCA0B2089}"/>
          </ac:spMkLst>
        </pc:spChg>
        <pc:picChg chg="add del mod">
          <ac:chgData name="Petříčková Zuzana" userId="1fd47075-5059-4c14-9baf-7f7627f72276" providerId="ADAL" clId="{EEA670AC-5397-4CAC-9056-9EDAABB3CDA7}" dt="2022-02-16T14:29:55.396" v="91" actId="478"/>
          <ac:picMkLst>
            <pc:docMk/>
            <pc:sldMk cId="2487421584" sldId="1370"/>
            <ac:picMk id="9" creationId="{E3BBBE5E-B167-42BE-B8B8-E30EC6F3FC72}"/>
          </ac:picMkLst>
        </pc:picChg>
        <pc:cxnChg chg="mod">
          <ac:chgData name="Petříčková Zuzana" userId="1fd47075-5059-4c14-9baf-7f7627f72276" providerId="ADAL" clId="{EEA670AC-5397-4CAC-9056-9EDAABB3CDA7}" dt="2022-02-16T14:32:42.114" v="133" actId="14100"/>
          <ac:cxnSpMkLst>
            <pc:docMk/>
            <pc:sldMk cId="2487421584" sldId="1370"/>
            <ac:cxnSpMk id="22" creationId="{D279868E-EA07-48D3-A544-0A6F3DE542F1}"/>
          </ac:cxnSpMkLst>
        </pc:cxnChg>
      </pc:sldChg>
      <pc:sldChg chg="addSp delSp modSp new mod modClrScheme chgLayout">
        <pc:chgData name="Petříčková Zuzana" userId="1fd47075-5059-4c14-9baf-7f7627f72276" providerId="ADAL" clId="{EEA670AC-5397-4CAC-9056-9EDAABB3CDA7}" dt="2022-02-16T14:25:06.069" v="32" actId="1076"/>
        <pc:sldMkLst>
          <pc:docMk/>
          <pc:sldMk cId="316103485" sldId="1371"/>
        </pc:sldMkLst>
        <pc:spChg chg="mod ord">
          <ac:chgData name="Petříčková Zuzana" userId="1fd47075-5059-4c14-9baf-7f7627f72276" providerId="ADAL" clId="{EEA670AC-5397-4CAC-9056-9EDAABB3CDA7}" dt="2022-02-16T14:23:20.961" v="23" actId="700"/>
          <ac:spMkLst>
            <pc:docMk/>
            <pc:sldMk cId="316103485" sldId="1371"/>
            <ac:spMk id="2" creationId="{2065D666-BF30-4C2F-B98A-B9359491EE49}"/>
          </ac:spMkLst>
        </pc:spChg>
        <pc:spChg chg="del">
          <ac:chgData name="Petříčková Zuzana" userId="1fd47075-5059-4c14-9baf-7f7627f72276" providerId="ADAL" clId="{EEA670AC-5397-4CAC-9056-9EDAABB3CDA7}" dt="2022-02-16T14:22:56.988" v="18" actId="478"/>
          <ac:spMkLst>
            <pc:docMk/>
            <pc:sldMk cId="316103485" sldId="1371"/>
            <ac:spMk id="3" creationId="{B30382CF-DF7F-4A15-9B65-AE2080782912}"/>
          </ac:spMkLst>
        </pc:spChg>
        <pc:spChg chg="del">
          <ac:chgData name="Petříčková Zuzana" userId="1fd47075-5059-4c14-9baf-7f7627f72276" providerId="ADAL" clId="{EEA670AC-5397-4CAC-9056-9EDAABB3CDA7}" dt="2022-02-16T14:22:58.688" v="19" actId="478"/>
          <ac:spMkLst>
            <pc:docMk/>
            <pc:sldMk cId="316103485" sldId="1371"/>
            <ac:spMk id="4" creationId="{8616C572-27FE-43F9-B14F-819D593232AF}"/>
          </ac:spMkLst>
        </pc:spChg>
        <pc:spChg chg="add del mod ord">
          <ac:chgData name="Petříčková Zuzana" userId="1fd47075-5059-4c14-9baf-7f7627f72276" providerId="ADAL" clId="{EEA670AC-5397-4CAC-9056-9EDAABB3CDA7}" dt="2022-02-16T14:23:24.953" v="25" actId="478"/>
          <ac:spMkLst>
            <pc:docMk/>
            <pc:sldMk cId="316103485" sldId="1371"/>
            <ac:spMk id="7" creationId="{1E6C6989-6B21-4578-BA90-CF1A6E9E616C}"/>
          </ac:spMkLst>
        </pc:spChg>
        <pc:spChg chg="add del mod ord">
          <ac:chgData name="Petříčková Zuzana" userId="1fd47075-5059-4c14-9baf-7f7627f72276" providerId="ADAL" clId="{EEA670AC-5397-4CAC-9056-9EDAABB3CDA7}" dt="2022-02-16T14:23:23.561" v="24" actId="478"/>
          <ac:spMkLst>
            <pc:docMk/>
            <pc:sldMk cId="316103485" sldId="1371"/>
            <ac:spMk id="8" creationId="{E8A7353D-31CE-4E34-9907-131168F846E3}"/>
          </ac:spMkLst>
        </pc:spChg>
        <pc:picChg chg="add mod">
          <ac:chgData name="Petříčková Zuzana" userId="1fd47075-5059-4c14-9baf-7f7627f72276" providerId="ADAL" clId="{EEA670AC-5397-4CAC-9056-9EDAABB3CDA7}" dt="2022-02-16T14:25:06.069" v="32" actId="1076"/>
          <ac:picMkLst>
            <pc:docMk/>
            <pc:sldMk cId="316103485" sldId="1371"/>
            <ac:picMk id="6" creationId="{A09DFE08-1061-4B07-A2B8-4AF6D4555310}"/>
          </ac:picMkLst>
        </pc:picChg>
        <pc:picChg chg="add del mod">
          <ac:chgData name="Petříčková Zuzana" userId="1fd47075-5059-4c14-9baf-7f7627f72276" providerId="ADAL" clId="{EEA670AC-5397-4CAC-9056-9EDAABB3CDA7}" dt="2022-02-16T14:25:02.796" v="31" actId="478"/>
          <ac:picMkLst>
            <pc:docMk/>
            <pc:sldMk cId="316103485" sldId="1371"/>
            <ac:picMk id="10" creationId="{36C464CE-BFD5-4C48-B24A-A8A51E844258}"/>
          </ac:picMkLst>
        </pc:picChg>
      </pc:sldChg>
      <pc:sldChg chg="addSp modSp new mod">
        <pc:chgData name="Petříčková Zuzana" userId="1fd47075-5059-4c14-9baf-7f7627f72276" providerId="ADAL" clId="{EEA670AC-5397-4CAC-9056-9EDAABB3CDA7}" dt="2022-02-16T14:27:00.303" v="83" actId="20577"/>
        <pc:sldMkLst>
          <pc:docMk/>
          <pc:sldMk cId="1620842638" sldId="1372"/>
        </pc:sldMkLst>
        <pc:spChg chg="mod">
          <ac:chgData name="Petříčková Zuzana" userId="1fd47075-5059-4c14-9baf-7f7627f72276" providerId="ADAL" clId="{EEA670AC-5397-4CAC-9056-9EDAABB3CDA7}" dt="2022-02-16T14:27:00.303" v="83" actId="20577"/>
          <ac:spMkLst>
            <pc:docMk/>
            <pc:sldMk cId="1620842638" sldId="1372"/>
            <ac:spMk id="3" creationId="{DECD7429-1C10-4B8A-A9CB-A31C50908E65}"/>
          </ac:spMkLst>
        </pc:spChg>
        <pc:spChg chg="mod">
          <ac:chgData name="Petříčková Zuzana" userId="1fd47075-5059-4c14-9baf-7f7627f72276" providerId="ADAL" clId="{EEA670AC-5397-4CAC-9056-9EDAABB3CDA7}" dt="2022-02-16T14:25:28.261" v="42" actId="14100"/>
          <ac:spMkLst>
            <pc:docMk/>
            <pc:sldMk cId="1620842638" sldId="1372"/>
            <ac:spMk id="4" creationId="{ECAC68FE-BE54-4E8F-864E-3016CE20E185}"/>
          </ac:spMkLst>
        </pc:spChg>
        <pc:picChg chg="add mod modCrop">
          <ac:chgData name="Petříčková Zuzana" userId="1fd47075-5059-4c14-9baf-7f7627f72276" providerId="ADAL" clId="{EEA670AC-5397-4CAC-9056-9EDAABB3CDA7}" dt="2022-02-16T14:25:24.788" v="41" actId="1076"/>
          <ac:picMkLst>
            <pc:docMk/>
            <pc:sldMk cId="1620842638" sldId="1372"/>
            <ac:picMk id="5" creationId="{05AAB333-B7DA-43C7-AAAE-7D04F9D92708}"/>
          </ac:picMkLst>
        </pc:picChg>
      </pc:sldChg>
    </pc:docChg>
  </pc:docChgLst>
  <pc:docChgLst>
    <pc:chgData name="Petříčková Zuzana" userId="1fd47075-5059-4c14-9baf-7f7627f72276" providerId="ADAL" clId="{1C9FF504-76E4-423C-BB24-240DEF69E910}"/>
    <pc:docChg chg="modSld">
      <pc:chgData name="Petříčková Zuzana" userId="1fd47075-5059-4c14-9baf-7f7627f72276" providerId="ADAL" clId="{1C9FF504-76E4-423C-BB24-240DEF69E910}" dt="2021-01-28T06:32:23.069" v="3" actId="20577"/>
      <pc:docMkLst>
        <pc:docMk/>
      </pc:docMkLst>
      <pc:sldChg chg="modSp mod">
        <pc:chgData name="Petříčková Zuzana" userId="1fd47075-5059-4c14-9baf-7f7627f72276" providerId="ADAL" clId="{1C9FF504-76E4-423C-BB24-240DEF69E910}" dt="2021-01-28T06:32:23.069" v="3" actId="20577"/>
        <pc:sldMkLst>
          <pc:docMk/>
          <pc:sldMk cId="2535056025" sldId="1034"/>
        </pc:sldMkLst>
        <pc:graphicFrameChg chg="modGraphic">
          <ac:chgData name="Petříčková Zuzana" userId="1fd47075-5059-4c14-9baf-7f7627f72276" providerId="ADAL" clId="{1C9FF504-76E4-423C-BB24-240DEF69E910}" dt="2021-01-28T06:32:23.069" v="3" actId="20577"/>
          <ac:graphicFrameMkLst>
            <pc:docMk/>
            <pc:sldMk cId="2535056025" sldId="1034"/>
            <ac:graphicFrameMk id="5" creationId="{9BD4F1FB-DD14-4294-93E3-EF8A513C52F9}"/>
          </ac:graphicFrameMkLst>
        </pc:graphicFrameChg>
      </pc:sldChg>
    </pc:docChg>
  </pc:docChgLst>
  <pc:docChgLst>
    <pc:chgData name="Petříčková Zuzana" userId="1fd47075-5059-4c14-9baf-7f7627f72276" providerId="ADAL" clId="{8E0965DB-B1E0-468D-9E1A-9FA31844A969}"/>
    <pc:docChg chg="undo custSel addSld delSld modSld">
      <pc:chgData name="Petříčková Zuzana" userId="1fd47075-5059-4c14-9baf-7f7627f72276" providerId="ADAL" clId="{8E0965DB-B1E0-468D-9E1A-9FA31844A969}" dt="2021-01-27T18:08:32.296" v="243" actId="478"/>
      <pc:docMkLst>
        <pc:docMk/>
      </pc:docMkLst>
      <pc:sldChg chg="delSp modSp mod">
        <pc:chgData name="Petříčková Zuzana" userId="1fd47075-5059-4c14-9baf-7f7627f72276" providerId="ADAL" clId="{8E0965DB-B1E0-468D-9E1A-9FA31844A969}" dt="2021-01-27T17:17:56.459" v="154" actId="1076"/>
        <pc:sldMkLst>
          <pc:docMk/>
          <pc:sldMk cId="863576854" sldId="329"/>
        </pc:sldMkLst>
        <pc:spChg chg="del">
          <ac:chgData name="Petříčková Zuzana" userId="1fd47075-5059-4c14-9baf-7f7627f72276" providerId="ADAL" clId="{8E0965DB-B1E0-468D-9E1A-9FA31844A969}" dt="2021-01-27T17:17:44.144" v="151" actId="478"/>
          <ac:spMkLst>
            <pc:docMk/>
            <pc:sldMk cId="863576854" sldId="329"/>
            <ac:spMk id="9" creationId="{00000000-0000-0000-0000-000000000000}"/>
          </ac:spMkLst>
        </pc:spChg>
        <pc:spChg chg="del">
          <ac:chgData name="Petříčková Zuzana" userId="1fd47075-5059-4c14-9baf-7f7627f72276" providerId="ADAL" clId="{8E0965DB-B1E0-468D-9E1A-9FA31844A969}" dt="2021-01-27T17:17:44.144" v="151" actId="478"/>
          <ac:spMkLst>
            <pc:docMk/>
            <pc:sldMk cId="863576854" sldId="329"/>
            <ac:spMk id="10" creationId="{00000000-0000-0000-0000-000000000000}"/>
          </ac:spMkLst>
        </pc:spChg>
        <pc:spChg chg="del">
          <ac:chgData name="Petříčková Zuzana" userId="1fd47075-5059-4c14-9baf-7f7627f72276" providerId="ADAL" clId="{8E0965DB-B1E0-468D-9E1A-9FA31844A969}" dt="2021-01-27T17:17:44.144" v="151" actId="478"/>
          <ac:spMkLst>
            <pc:docMk/>
            <pc:sldMk cId="863576854" sldId="329"/>
            <ac:spMk id="13" creationId="{00000000-0000-0000-0000-000000000000}"/>
          </ac:spMkLst>
        </pc:spChg>
        <pc:spChg chg="del">
          <ac:chgData name="Petříčková Zuzana" userId="1fd47075-5059-4c14-9baf-7f7627f72276" providerId="ADAL" clId="{8E0965DB-B1E0-468D-9E1A-9FA31844A969}" dt="2021-01-27T17:17:44.144" v="151" actId="478"/>
          <ac:spMkLst>
            <pc:docMk/>
            <pc:sldMk cId="863576854" sldId="329"/>
            <ac:spMk id="14" creationId="{00000000-0000-0000-0000-000000000000}"/>
          </ac:spMkLst>
        </pc:spChg>
        <pc:graphicFrameChg chg="mod modGraphic">
          <ac:chgData name="Petříčková Zuzana" userId="1fd47075-5059-4c14-9baf-7f7627f72276" providerId="ADAL" clId="{8E0965DB-B1E0-468D-9E1A-9FA31844A969}" dt="2021-01-27T17:17:56.459" v="154" actId="1076"/>
          <ac:graphicFrameMkLst>
            <pc:docMk/>
            <pc:sldMk cId="863576854" sldId="329"/>
            <ac:graphicFrameMk id="8" creationId="{35EB78F0-D978-4403-8E5F-338128399455}"/>
          </ac:graphicFrameMkLst>
        </pc:graphicFrameChg>
        <pc:graphicFrameChg chg="del">
          <ac:chgData name="Petříčková Zuzana" userId="1fd47075-5059-4c14-9baf-7f7627f72276" providerId="ADAL" clId="{8E0965DB-B1E0-468D-9E1A-9FA31844A969}" dt="2021-01-27T17:17:44.144" v="151" actId="478"/>
          <ac:graphicFrameMkLst>
            <pc:docMk/>
            <pc:sldMk cId="863576854" sldId="329"/>
            <ac:graphicFrameMk id="11" creationId="{00000000-0000-0000-0000-000000000000}"/>
          </ac:graphicFrameMkLst>
        </pc:graphicFrameChg>
        <pc:graphicFrameChg chg="del">
          <ac:chgData name="Petříčková Zuzana" userId="1fd47075-5059-4c14-9baf-7f7627f72276" providerId="ADAL" clId="{8E0965DB-B1E0-468D-9E1A-9FA31844A969}" dt="2021-01-27T17:17:44.144" v="151" actId="478"/>
          <ac:graphicFrameMkLst>
            <pc:docMk/>
            <pc:sldMk cId="863576854" sldId="329"/>
            <ac:graphicFrameMk id="12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8E0965DB-B1E0-468D-9E1A-9FA31844A969}" dt="2021-01-27T17:18:14.112" v="160" actId="20577"/>
        <pc:sldMkLst>
          <pc:docMk/>
          <pc:sldMk cId="3352167978" sldId="332"/>
        </pc:sldMkLst>
        <pc:spChg chg="mod">
          <ac:chgData name="Petříčková Zuzana" userId="1fd47075-5059-4c14-9baf-7f7627f72276" providerId="ADAL" clId="{8E0965DB-B1E0-468D-9E1A-9FA31844A969}" dt="2021-01-27T17:18:14.112" v="160" actId="20577"/>
          <ac:spMkLst>
            <pc:docMk/>
            <pc:sldMk cId="3352167978" sldId="332"/>
            <ac:spMk id="2" creationId="{00000000-0000-0000-0000-000000000000}"/>
          </ac:spMkLst>
        </pc:spChg>
      </pc:sldChg>
      <pc:sldChg chg="del">
        <pc:chgData name="Petříčková Zuzana" userId="1fd47075-5059-4c14-9baf-7f7627f72276" providerId="ADAL" clId="{8E0965DB-B1E0-468D-9E1A-9FA31844A969}" dt="2021-01-27T17:18:09.871" v="155" actId="47"/>
        <pc:sldMkLst>
          <pc:docMk/>
          <pc:sldMk cId="1315815232" sldId="333"/>
        </pc:sldMkLst>
      </pc:sldChg>
      <pc:sldChg chg="delSp modSp mod">
        <pc:chgData name="Petříčková Zuzana" userId="1fd47075-5059-4c14-9baf-7f7627f72276" providerId="ADAL" clId="{8E0965DB-B1E0-468D-9E1A-9FA31844A969}" dt="2021-01-27T18:08:32.296" v="243" actId="478"/>
        <pc:sldMkLst>
          <pc:docMk/>
          <pc:sldMk cId="3464329631" sldId="334"/>
        </pc:sldMkLst>
        <pc:spChg chg="del mod">
          <ac:chgData name="Petříčková Zuzana" userId="1fd47075-5059-4c14-9baf-7f7627f72276" providerId="ADAL" clId="{8E0965DB-B1E0-468D-9E1A-9FA31844A969}" dt="2021-01-27T18:08:32.296" v="243" actId="478"/>
          <ac:spMkLst>
            <pc:docMk/>
            <pc:sldMk cId="3464329631" sldId="334"/>
            <ac:spMk id="3" creationId="{2AAC4105-C440-41F5-8FD3-C5967E4C032C}"/>
          </ac:spMkLst>
        </pc:spChg>
      </pc:sldChg>
      <pc:sldChg chg="add del">
        <pc:chgData name="Petříčková Zuzana" userId="1fd47075-5059-4c14-9baf-7f7627f72276" providerId="ADAL" clId="{8E0965DB-B1E0-468D-9E1A-9FA31844A969}" dt="2021-01-27T17:35:37.225" v="192" actId="47"/>
        <pc:sldMkLst>
          <pc:docMk/>
          <pc:sldMk cId="3879602152" sldId="349"/>
        </pc:sldMkLst>
      </pc:sldChg>
      <pc:sldChg chg="add del">
        <pc:chgData name="Petříčková Zuzana" userId="1fd47075-5059-4c14-9baf-7f7627f72276" providerId="ADAL" clId="{8E0965DB-B1E0-468D-9E1A-9FA31844A969}" dt="2021-01-27T17:52:23.917" v="199" actId="47"/>
        <pc:sldMkLst>
          <pc:docMk/>
          <pc:sldMk cId="1627696292" sldId="350"/>
        </pc:sldMkLst>
      </pc:sldChg>
      <pc:sldChg chg="add del">
        <pc:chgData name="Petříčková Zuzana" userId="1fd47075-5059-4c14-9baf-7f7627f72276" providerId="ADAL" clId="{8E0965DB-B1E0-468D-9E1A-9FA31844A969}" dt="2021-01-27T17:52:25.881" v="200" actId="47"/>
        <pc:sldMkLst>
          <pc:docMk/>
          <pc:sldMk cId="3442614020" sldId="351"/>
        </pc:sldMkLst>
      </pc:sldChg>
      <pc:sldChg chg="del">
        <pc:chgData name="Petříčková Zuzana" userId="1fd47075-5059-4c14-9baf-7f7627f72276" providerId="ADAL" clId="{8E0965DB-B1E0-468D-9E1A-9FA31844A969}" dt="2021-01-27T17:52:28.221" v="201" actId="47"/>
        <pc:sldMkLst>
          <pc:docMk/>
          <pc:sldMk cId="490852443" sldId="352"/>
        </pc:sldMkLst>
      </pc:sldChg>
      <pc:sldChg chg="addSp delSp del mod">
        <pc:chgData name="Petříčková Zuzana" userId="1fd47075-5059-4c14-9baf-7f7627f72276" providerId="ADAL" clId="{8E0965DB-B1E0-468D-9E1A-9FA31844A969}" dt="2021-01-27T17:52:29.315" v="202" actId="47"/>
        <pc:sldMkLst>
          <pc:docMk/>
          <pc:sldMk cId="1680115159" sldId="354"/>
        </pc:sldMkLst>
        <pc:spChg chg="add del">
          <ac:chgData name="Petříčková Zuzana" userId="1fd47075-5059-4c14-9baf-7f7627f72276" providerId="ADAL" clId="{8E0965DB-B1E0-468D-9E1A-9FA31844A969}" dt="2021-01-27T17:38:13.211" v="198" actId="478"/>
          <ac:spMkLst>
            <pc:docMk/>
            <pc:sldMk cId="1680115159" sldId="354"/>
            <ac:spMk id="3" creationId="{27A7E011-34E1-4146-BF8A-589664ECBF01}"/>
          </ac:spMkLst>
        </pc:spChg>
      </pc:sldChg>
      <pc:sldChg chg="del">
        <pc:chgData name="Petříčková Zuzana" userId="1fd47075-5059-4c14-9baf-7f7627f72276" providerId="ADAL" clId="{8E0965DB-B1E0-468D-9E1A-9FA31844A969}" dt="2021-01-27T17:52:31.248" v="203" actId="47"/>
        <pc:sldMkLst>
          <pc:docMk/>
          <pc:sldMk cId="3415880121" sldId="356"/>
        </pc:sldMkLst>
      </pc:sldChg>
      <pc:sldChg chg="del">
        <pc:chgData name="Petříčková Zuzana" userId="1fd47075-5059-4c14-9baf-7f7627f72276" providerId="ADAL" clId="{8E0965DB-B1E0-468D-9E1A-9FA31844A969}" dt="2021-01-27T17:52:32.237" v="204" actId="47"/>
        <pc:sldMkLst>
          <pc:docMk/>
          <pc:sldMk cId="1607085020" sldId="357"/>
        </pc:sldMkLst>
      </pc:sldChg>
      <pc:sldChg chg="del">
        <pc:chgData name="Petříčková Zuzana" userId="1fd47075-5059-4c14-9baf-7f7627f72276" providerId="ADAL" clId="{8E0965DB-B1E0-468D-9E1A-9FA31844A969}" dt="2021-01-27T17:55:08.962" v="205" actId="47"/>
        <pc:sldMkLst>
          <pc:docMk/>
          <pc:sldMk cId="1068538273" sldId="360"/>
        </pc:sldMkLst>
      </pc:sldChg>
      <pc:sldChg chg="modSp mod">
        <pc:chgData name="Petříčková Zuzana" userId="1fd47075-5059-4c14-9baf-7f7627f72276" providerId="ADAL" clId="{8E0965DB-B1E0-468D-9E1A-9FA31844A969}" dt="2021-01-27T17:35:37.503" v="193" actId="20577"/>
        <pc:sldMkLst>
          <pc:docMk/>
          <pc:sldMk cId="3184108175" sldId="375"/>
        </pc:sldMkLst>
        <pc:spChg chg="mod">
          <ac:chgData name="Petříčková Zuzana" userId="1fd47075-5059-4c14-9baf-7f7627f72276" providerId="ADAL" clId="{8E0965DB-B1E0-468D-9E1A-9FA31844A969}" dt="2021-01-27T17:35:37.503" v="193" actId="20577"/>
          <ac:spMkLst>
            <pc:docMk/>
            <pc:sldMk cId="3184108175" sldId="375"/>
            <ac:spMk id="7" creationId="{7F517E0C-D14D-41E9-9235-B06C7F18707C}"/>
          </ac:spMkLst>
        </pc:spChg>
      </pc:sldChg>
      <pc:sldChg chg="modSp mod">
        <pc:chgData name="Petříčková Zuzana" userId="1fd47075-5059-4c14-9baf-7f7627f72276" providerId="ADAL" clId="{8E0965DB-B1E0-468D-9E1A-9FA31844A969}" dt="2021-01-27T14:28:03.961" v="145" actId="255"/>
        <pc:sldMkLst>
          <pc:docMk/>
          <pc:sldMk cId="1816742192" sldId="802"/>
        </pc:sldMkLst>
        <pc:spChg chg="mod">
          <ac:chgData name="Petříčková Zuzana" userId="1fd47075-5059-4c14-9baf-7f7627f72276" providerId="ADAL" clId="{8E0965DB-B1E0-468D-9E1A-9FA31844A969}" dt="2021-01-27T14:28:03.961" v="145" actId="255"/>
          <ac:spMkLst>
            <pc:docMk/>
            <pc:sldMk cId="1816742192" sldId="802"/>
            <ac:spMk id="2" creationId="{00000000-0000-0000-0000-000000000000}"/>
          </ac:spMkLst>
        </pc:spChg>
      </pc:sldChg>
      <pc:sldChg chg="addSp modSp mod">
        <pc:chgData name="Petříčková Zuzana" userId="1fd47075-5059-4c14-9baf-7f7627f72276" providerId="ADAL" clId="{8E0965DB-B1E0-468D-9E1A-9FA31844A969}" dt="2021-01-27T13:21:41.930" v="137" actId="255"/>
        <pc:sldMkLst>
          <pc:docMk/>
          <pc:sldMk cId="2584459126" sldId="990"/>
        </pc:sldMkLst>
        <pc:spChg chg="mod">
          <ac:chgData name="Petříčková Zuzana" userId="1fd47075-5059-4c14-9baf-7f7627f72276" providerId="ADAL" clId="{8E0965DB-B1E0-468D-9E1A-9FA31844A969}" dt="2021-01-27T13:21:26.819" v="133" actId="20577"/>
          <ac:spMkLst>
            <pc:docMk/>
            <pc:sldMk cId="2584459126" sldId="990"/>
            <ac:spMk id="4" creationId="{5CFF63EA-6B9C-48C7-987E-0520BF08E9C6}"/>
          </ac:spMkLst>
        </pc:spChg>
        <pc:spChg chg="mod">
          <ac:chgData name="Petříčková Zuzana" userId="1fd47075-5059-4c14-9baf-7f7627f72276" providerId="ADAL" clId="{8E0965DB-B1E0-468D-9E1A-9FA31844A969}" dt="2021-01-27T13:21:16.680" v="112" actId="255"/>
          <ac:spMkLst>
            <pc:docMk/>
            <pc:sldMk cId="2584459126" sldId="990"/>
            <ac:spMk id="5" creationId="{36B3C854-C5F1-4157-B103-80546044B3FA}"/>
          </ac:spMkLst>
        </pc:spChg>
        <pc:graphicFrameChg chg="add mod modGraphic">
          <ac:chgData name="Petříčková Zuzana" userId="1fd47075-5059-4c14-9baf-7f7627f72276" providerId="ADAL" clId="{8E0965DB-B1E0-468D-9E1A-9FA31844A969}" dt="2021-01-27T13:21:41.930" v="137" actId="255"/>
          <ac:graphicFrameMkLst>
            <pc:docMk/>
            <pc:sldMk cId="2584459126" sldId="990"/>
            <ac:graphicFrameMk id="6" creationId="{FD3591C9-DCEF-4F39-94E7-36BD3EE62F12}"/>
          </ac:graphicFrameMkLst>
        </pc:graphicFrameChg>
      </pc:sldChg>
      <pc:sldChg chg="del">
        <pc:chgData name="Petříčková Zuzana" userId="1fd47075-5059-4c14-9baf-7f7627f72276" providerId="ADAL" clId="{8E0965DB-B1E0-468D-9E1A-9FA31844A969}" dt="2021-01-27T13:24:19.837" v="138" actId="47"/>
        <pc:sldMkLst>
          <pc:docMk/>
          <pc:sldMk cId="1096393207" sldId="991"/>
        </pc:sldMkLst>
      </pc:sldChg>
      <pc:sldChg chg="modSp mod">
        <pc:chgData name="Petříčková Zuzana" userId="1fd47075-5059-4c14-9baf-7f7627f72276" providerId="ADAL" clId="{8E0965DB-B1E0-468D-9E1A-9FA31844A969}" dt="2021-01-27T17:04:51.808" v="149" actId="1076"/>
        <pc:sldMkLst>
          <pc:docMk/>
          <pc:sldMk cId="312400521" sldId="998"/>
        </pc:sldMkLst>
        <pc:spChg chg="mod">
          <ac:chgData name="Petříčková Zuzana" userId="1fd47075-5059-4c14-9baf-7f7627f72276" providerId="ADAL" clId="{8E0965DB-B1E0-468D-9E1A-9FA31844A969}" dt="2021-01-27T17:04:51.808" v="149" actId="1076"/>
          <ac:spMkLst>
            <pc:docMk/>
            <pc:sldMk cId="312400521" sldId="998"/>
            <ac:spMk id="16" creationId="{00000000-0000-0000-0000-000000000000}"/>
          </ac:spMkLst>
        </pc:spChg>
        <pc:graphicFrameChg chg="modGraphic">
          <ac:chgData name="Petříčková Zuzana" userId="1fd47075-5059-4c14-9baf-7f7627f72276" providerId="ADAL" clId="{8E0965DB-B1E0-468D-9E1A-9FA31844A969}" dt="2021-01-27T17:04:39.174" v="146" actId="14734"/>
          <ac:graphicFrameMkLst>
            <pc:docMk/>
            <pc:sldMk cId="312400521" sldId="998"/>
            <ac:graphicFrameMk id="13" creationId="{00000000-0000-0000-0000-000000000000}"/>
          </ac:graphicFrameMkLst>
        </pc:graphicFrameChg>
        <pc:graphicFrameChg chg="mod modGraphic">
          <ac:chgData name="Petříčková Zuzana" userId="1fd47075-5059-4c14-9baf-7f7627f72276" providerId="ADAL" clId="{8E0965DB-B1E0-468D-9E1A-9FA31844A969}" dt="2021-01-27T17:04:48.617" v="148" actId="1076"/>
          <ac:graphicFrameMkLst>
            <pc:docMk/>
            <pc:sldMk cId="312400521" sldId="998"/>
            <ac:graphicFrameMk id="14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8E0965DB-B1E0-468D-9E1A-9FA31844A969}" dt="2021-01-27T18:06:45.922" v="207" actId="1076"/>
        <pc:sldMkLst>
          <pc:docMk/>
          <pc:sldMk cId="1703887284" sldId="1014"/>
        </pc:sldMkLst>
        <pc:spChg chg="mod">
          <ac:chgData name="Petříčková Zuzana" userId="1fd47075-5059-4c14-9baf-7f7627f72276" providerId="ADAL" clId="{8E0965DB-B1E0-468D-9E1A-9FA31844A969}" dt="2021-01-27T18:06:40.928" v="206" actId="1076"/>
          <ac:spMkLst>
            <pc:docMk/>
            <pc:sldMk cId="1703887284" sldId="1014"/>
            <ac:spMk id="3" creationId="{67956635-6D02-48D9-9A9F-5EAD54816C13}"/>
          </ac:spMkLst>
        </pc:spChg>
        <pc:spChg chg="mod">
          <ac:chgData name="Petříčková Zuzana" userId="1fd47075-5059-4c14-9baf-7f7627f72276" providerId="ADAL" clId="{8E0965DB-B1E0-468D-9E1A-9FA31844A969}" dt="2021-01-27T18:06:45.922" v="207" actId="1076"/>
          <ac:spMkLst>
            <pc:docMk/>
            <pc:sldMk cId="1703887284" sldId="1014"/>
            <ac:spMk id="4" creationId="{9B15F380-EE85-4856-BC5F-B76FDE368FB3}"/>
          </ac:spMkLst>
        </pc:spChg>
      </pc:sldChg>
      <pc:sldChg chg="addSp delSp modSp mod">
        <pc:chgData name="Petříčková Zuzana" userId="1fd47075-5059-4c14-9baf-7f7627f72276" providerId="ADAL" clId="{8E0965DB-B1E0-468D-9E1A-9FA31844A969}" dt="2021-01-27T13:16:58.168" v="1" actId="478"/>
        <pc:sldMkLst>
          <pc:docMk/>
          <pc:sldMk cId="2895044078" sldId="1027"/>
        </pc:sldMkLst>
        <pc:spChg chg="add del mod">
          <ac:chgData name="Petříčková Zuzana" userId="1fd47075-5059-4c14-9baf-7f7627f72276" providerId="ADAL" clId="{8E0965DB-B1E0-468D-9E1A-9FA31844A969}" dt="2021-01-27T13:16:58.168" v="1" actId="478"/>
          <ac:spMkLst>
            <pc:docMk/>
            <pc:sldMk cId="2895044078" sldId="1027"/>
            <ac:spMk id="3" creationId="{6C90674F-2623-47F8-8451-D504DBD267CB}"/>
          </ac:spMkLst>
        </pc:spChg>
      </pc:sldChg>
      <pc:sldChg chg="addSp modSp mod">
        <pc:chgData name="Petříčková Zuzana" userId="1fd47075-5059-4c14-9baf-7f7627f72276" providerId="ADAL" clId="{8E0965DB-B1E0-468D-9E1A-9FA31844A969}" dt="2021-01-27T13:17:19.734" v="10" actId="1076"/>
        <pc:sldMkLst>
          <pc:docMk/>
          <pc:sldMk cId="3300910898" sldId="1030"/>
        </pc:sldMkLst>
        <pc:spChg chg="add mod">
          <ac:chgData name="Petříčková Zuzana" userId="1fd47075-5059-4c14-9baf-7f7627f72276" providerId="ADAL" clId="{8E0965DB-B1E0-468D-9E1A-9FA31844A969}" dt="2021-01-27T13:17:17.929" v="9" actId="1076"/>
          <ac:spMkLst>
            <pc:docMk/>
            <pc:sldMk cId="3300910898" sldId="1030"/>
            <ac:spMk id="3" creationId="{FC419297-BB0C-4743-9DE7-A88BFEDFE8D7}"/>
          </ac:spMkLst>
        </pc:spChg>
        <pc:picChg chg="mod">
          <ac:chgData name="Petříčková Zuzana" userId="1fd47075-5059-4c14-9baf-7f7627f72276" providerId="ADAL" clId="{8E0965DB-B1E0-468D-9E1A-9FA31844A969}" dt="2021-01-27T13:17:19.734" v="10" actId="1076"/>
          <ac:picMkLst>
            <pc:docMk/>
            <pc:sldMk cId="3300910898" sldId="1030"/>
            <ac:picMk id="5" creationId="{B5203B5D-97F0-464D-A2C5-6526210C2E47}"/>
          </ac:picMkLst>
        </pc:picChg>
      </pc:sldChg>
      <pc:sldChg chg="modSp mod">
        <pc:chgData name="Petříčková Zuzana" userId="1fd47075-5059-4c14-9baf-7f7627f72276" providerId="ADAL" clId="{8E0965DB-B1E0-468D-9E1A-9FA31844A969}" dt="2021-01-27T14:20:29.420" v="144" actId="20577"/>
        <pc:sldMkLst>
          <pc:docMk/>
          <pc:sldMk cId="2535056025" sldId="1034"/>
        </pc:sldMkLst>
        <pc:graphicFrameChg chg="modGraphic">
          <ac:chgData name="Petříčková Zuzana" userId="1fd47075-5059-4c14-9baf-7f7627f72276" providerId="ADAL" clId="{8E0965DB-B1E0-468D-9E1A-9FA31844A969}" dt="2021-01-27T14:20:29.420" v="144" actId="20577"/>
          <ac:graphicFrameMkLst>
            <pc:docMk/>
            <pc:sldMk cId="2535056025" sldId="1034"/>
            <ac:graphicFrameMk id="5" creationId="{9BD4F1FB-DD14-4294-93E3-EF8A513C52F9}"/>
          </ac:graphicFrameMkLst>
        </pc:graphicFrameChg>
      </pc:sldChg>
      <pc:sldChg chg="del">
        <pc:chgData name="Petříčková Zuzana" userId="1fd47075-5059-4c14-9baf-7f7627f72276" providerId="ADAL" clId="{8E0965DB-B1E0-468D-9E1A-9FA31844A969}" dt="2021-01-27T17:06:24.001" v="150" actId="47"/>
        <pc:sldMkLst>
          <pc:docMk/>
          <pc:sldMk cId="692175714" sldId="1046"/>
        </pc:sldMkLst>
      </pc:sldChg>
      <pc:sldChg chg="addSp delSp modSp add mod">
        <pc:chgData name="Petříčková Zuzana" userId="1fd47075-5059-4c14-9baf-7f7627f72276" providerId="ADAL" clId="{8E0965DB-B1E0-468D-9E1A-9FA31844A969}" dt="2021-01-27T18:08:20.778" v="241" actId="1076"/>
        <pc:sldMkLst>
          <pc:docMk/>
          <pc:sldMk cId="2824233975" sldId="1048"/>
        </pc:sldMkLst>
        <pc:spChg chg="mod">
          <ac:chgData name="Petříčková Zuzana" userId="1fd47075-5059-4c14-9baf-7f7627f72276" providerId="ADAL" clId="{8E0965DB-B1E0-468D-9E1A-9FA31844A969}" dt="2021-01-27T18:07:23.097" v="234" actId="20577"/>
          <ac:spMkLst>
            <pc:docMk/>
            <pc:sldMk cId="2824233975" sldId="1048"/>
            <ac:spMk id="2" creationId="{4BD63621-3D14-44A8-B1E1-DE14C3FED6E8}"/>
          </ac:spMkLst>
        </pc:spChg>
        <pc:spChg chg="del">
          <ac:chgData name="Petříčková Zuzana" userId="1fd47075-5059-4c14-9baf-7f7627f72276" providerId="ADAL" clId="{8E0965DB-B1E0-468D-9E1A-9FA31844A969}" dt="2021-01-27T18:07:28.660" v="236" actId="478"/>
          <ac:spMkLst>
            <pc:docMk/>
            <pc:sldMk cId="2824233975" sldId="1048"/>
            <ac:spMk id="3" creationId="{52D11515-09F0-42A0-A2E6-754A68B8148E}"/>
          </ac:spMkLst>
        </pc:spChg>
        <pc:spChg chg="add del mod">
          <ac:chgData name="Petříčková Zuzana" userId="1fd47075-5059-4c14-9baf-7f7627f72276" providerId="ADAL" clId="{8E0965DB-B1E0-468D-9E1A-9FA31844A969}" dt="2021-01-27T18:07:30.948" v="237" actId="478"/>
          <ac:spMkLst>
            <pc:docMk/>
            <pc:sldMk cId="2824233975" sldId="1048"/>
            <ac:spMk id="5" creationId="{C72F428A-7E74-4404-86E9-FD3EB547B4B7}"/>
          </ac:spMkLst>
        </pc:spChg>
        <pc:picChg chg="add mod">
          <ac:chgData name="Petříčková Zuzana" userId="1fd47075-5059-4c14-9baf-7f7627f72276" providerId="ADAL" clId="{8E0965DB-B1E0-468D-9E1A-9FA31844A969}" dt="2021-01-27T18:08:20.778" v="241" actId="1076"/>
          <ac:picMkLst>
            <pc:docMk/>
            <pc:sldMk cId="2824233975" sldId="1048"/>
            <ac:picMk id="6" creationId="{CDDF3381-184D-4DF6-9C2C-150A0AC221B5}"/>
          </ac:picMkLst>
        </pc:picChg>
        <pc:picChg chg="del">
          <ac:chgData name="Petříčková Zuzana" userId="1fd47075-5059-4c14-9baf-7f7627f72276" providerId="ADAL" clId="{8E0965DB-B1E0-468D-9E1A-9FA31844A969}" dt="2021-01-27T18:07:25.172" v="235" actId="478"/>
          <ac:picMkLst>
            <pc:docMk/>
            <pc:sldMk cId="2824233975" sldId="1048"/>
            <ac:picMk id="9" creationId="{C864085A-96CF-41B4-91CA-47B63424FE59}"/>
          </ac:picMkLst>
        </pc:picChg>
      </pc:sldChg>
    </pc:docChg>
  </pc:docChgLst>
  <pc:docChgLst>
    <pc:chgData name="Petříčková Zuzana" userId="1fd47075-5059-4c14-9baf-7f7627f72276" providerId="ADAL" clId="{2446CE95-A9B5-4F41-878C-3B890EA3AD0B}"/>
    <pc:docChg chg="undo redo custSel addSld delSld modSld sldOrd">
      <pc:chgData name="Petříčková Zuzana" userId="1fd47075-5059-4c14-9baf-7f7627f72276" providerId="ADAL" clId="{2446CE95-A9B5-4F41-878C-3B890EA3AD0B}" dt="2022-01-14T14:18:17.551" v="803" actId="255"/>
      <pc:docMkLst>
        <pc:docMk/>
      </pc:docMkLst>
      <pc:sldChg chg="modSp mod">
        <pc:chgData name="Petříčková Zuzana" userId="1fd47075-5059-4c14-9baf-7f7627f72276" providerId="ADAL" clId="{2446CE95-A9B5-4F41-878C-3B890EA3AD0B}" dt="2022-01-12T20:27:19.888" v="493" actId="1076"/>
        <pc:sldMkLst>
          <pc:docMk/>
          <pc:sldMk cId="2546330479" sldId="1305"/>
        </pc:sldMkLst>
        <pc:spChg chg="mod">
          <ac:chgData name="Petříčková Zuzana" userId="1fd47075-5059-4c14-9baf-7f7627f72276" providerId="ADAL" clId="{2446CE95-A9B5-4F41-878C-3B890EA3AD0B}" dt="2022-01-12T20:27:19.888" v="493" actId="1076"/>
          <ac:spMkLst>
            <pc:docMk/>
            <pc:sldMk cId="2546330479" sldId="1305"/>
            <ac:spMk id="7" creationId="{CA17C0C0-D8BE-48E4-B785-40CF49D1C4AD}"/>
          </ac:spMkLst>
        </pc:spChg>
      </pc:sldChg>
      <pc:sldChg chg="modSp mod">
        <pc:chgData name="Petříčková Zuzana" userId="1fd47075-5059-4c14-9baf-7f7627f72276" providerId="ADAL" clId="{2446CE95-A9B5-4F41-878C-3B890EA3AD0B}" dt="2022-01-12T20:15:05.412" v="457" actId="5793"/>
        <pc:sldMkLst>
          <pc:docMk/>
          <pc:sldMk cId="3139234744" sldId="1316"/>
        </pc:sldMkLst>
        <pc:graphicFrameChg chg="modGraphic">
          <ac:chgData name="Petříčková Zuzana" userId="1fd47075-5059-4c14-9baf-7f7627f72276" providerId="ADAL" clId="{2446CE95-A9B5-4F41-878C-3B890EA3AD0B}" dt="2022-01-12T20:15:05.412" v="457" actId="5793"/>
          <ac:graphicFrameMkLst>
            <pc:docMk/>
            <pc:sldMk cId="3139234744" sldId="1316"/>
            <ac:graphicFrameMk id="6" creationId="{23F5FF99-D96C-4E0F-BBAB-10D72B0C6D9C}"/>
          </ac:graphicFrameMkLst>
        </pc:graphicFrameChg>
      </pc:sldChg>
      <pc:sldChg chg="addSp modSp mod">
        <pc:chgData name="Petříčková Zuzana" userId="1fd47075-5059-4c14-9baf-7f7627f72276" providerId="ADAL" clId="{2446CE95-A9B5-4F41-878C-3B890EA3AD0B}" dt="2022-01-12T19:54:19.015" v="192" actId="14100"/>
        <pc:sldMkLst>
          <pc:docMk/>
          <pc:sldMk cId="2300653362" sldId="1317"/>
        </pc:sldMkLst>
        <pc:spChg chg="mod">
          <ac:chgData name="Petříčková Zuzana" userId="1fd47075-5059-4c14-9baf-7f7627f72276" providerId="ADAL" clId="{2446CE95-A9B5-4F41-878C-3B890EA3AD0B}" dt="2022-01-12T19:52:32.226" v="166" actId="20577"/>
          <ac:spMkLst>
            <pc:docMk/>
            <pc:sldMk cId="2300653362" sldId="1317"/>
            <ac:spMk id="3" creationId="{D2B0F99F-3F96-480D-9EC9-354D3CA931C9}"/>
          </ac:spMkLst>
        </pc:spChg>
        <pc:spChg chg="mod">
          <ac:chgData name="Petříčková Zuzana" userId="1fd47075-5059-4c14-9baf-7f7627f72276" providerId="ADAL" clId="{2446CE95-A9B5-4F41-878C-3B890EA3AD0B}" dt="2022-01-12T19:53:44.011" v="190" actId="2711"/>
          <ac:spMkLst>
            <pc:docMk/>
            <pc:sldMk cId="2300653362" sldId="1317"/>
            <ac:spMk id="5" creationId="{FBA81B90-3A18-4A1B-ACE3-7CA47F2C59CF}"/>
          </ac:spMkLst>
        </pc:spChg>
        <pc:picChg chg="add mod">
          <ac:chgData name="Petříčková Zuzana" userId="1fd47075-5059-4c14-9baf-7f7627f72276" providerId="ADAL" clId="{2446CE95-A9B5-4F41-878C-3B890EA3AD0B}" dt="2022-01-12T19:54:19.015" v="192" actId="14100"/>
          <ac:picMkLst>
            <pc:docMk/>
            <pc:sldMk cId="2300653362" sldId="1317"/>
            <ac:picMk id="6" creationId="{DB987404-B6D4-4C6F-84FC-72890E46CD34}"/>
          </ac:picMkLst>
        </pc:picChg>
      </pc:sldChg>
      <pc:sldChg chg="del">
        <pc:chgData name="Petříčková Zuzana" userId="1fd47075-5059-4c14-9baf-7f7627f72276" providerId="ADAL" clId="{2446CE95-A9B5-4F41-878C-3B890EA3AD0B}" dt="2022-01-12T19:54:24.794" v="193" actId="47"/>
        <pc:sldMkLst>
          <pc:docMk/>
          <pc:sldMk cId="252020122" sldId="1318"/>
        </pc:sldMkLst>
      </pc:sldChg>
      <pc:sldChg chg="addSp delSp modSp mod">
        <pc:chgData name="Petříčková Zuzana" userId="1fd47075-5059-4c14-9baf-7f7627f72276" providerId="ADAL" clId="{2446CE95-A9B5-4F41-878C-3B890EA3AD0B}" dt="2022-01-12T20:15:50.120" v="488" actId="1076"/>
        <pc:sldMkLst>
          <pc:docMk/>
          <pc:sldMk cId="3176570560" sldId="1319"/>
        </pc:sldMkLst>
        <pc:spChg chg="mod">
          <ac:chgData name="Petříčková Zuzana" userId="1fd47075-5059-4c14-9baf-7f7627f72276" providerId="ADAL" clId="{2446CE95-A9B5-4F41-878C-3B890EA3AD0B}" dt="2022-01-12T19:56:26.474" v="202" actId="1076"/>
          <ac:spMkLst>
            <pc:docMk/>
            <pc:sldMk cId="3176570560" sldId="1319"/>
            <ac:spMk id="2" creationId="{D32A0E19-8AC6-44D6-83DE-D4ED8B5C0C8E}"/>
          </ac:spMkLst>
        </pc:spChg>
        <pc:spChg chg="del">
          <ac:chgData name="Petříčková Zuzana" userId="1fd47075-5059-4c14-9baf-7f7627f72276" providerId="ADAL" clId="{2446CE95-A9B5-4F41-878C-3B890EA3AD0B}" dt="2022-01-12T19:56:12.400" v="196" actId="478"/>
          <ac:spMkLst>
            <pc:docMk/>
            <pc:sldMk cId="3176570560" sldId="1319"/>
            <ac:spMk id="5" creationId="{14740F47-F0D7-4629-8787-07CE4260F576}"/>
          </ac:spMkLst>
        </pc:spChg>
        <pc:picChg chg="add mod">
          <ac:chgData name="Petříčková Zuzana" userId="1fd47075-5059-4c14-9baf-7f7627f72276" providerId="ADAL" clId="{2446CE95-A9B5-4F41-878C-3B890EA3AD0B}" dt="2022-01-12T20:15:50.120" v="488" actId="1076"/>
          <ac:picMkLst>
            <pc:docMk/>
            <pc:sldMk cId="3176570560" sldId="1319"/>
            <ac:picMk id="6" creationId="{AA41BFD5-A580-406F-95F7-40E88A6057F7}"/>
          </ac:picMkLst>
        </pc:picChg>
      </pc:sldChg>
      <pc:sldChg chg="addSp delSp modSp mod">
        <pc:chgData name="Petříčková Zuzana" userId="1fd47075-5059-4c14-9baf-7f7627f72276" providerId="ADAL" clId="{2446CE95-A9B5-4F41-878C-3B890EA3AD0B}" dt="2022-01-12T20:33:18.913" v="595" actId="1076"/>
        <pc:sldMkLst>
          <pc:docMk/>
          <pc:sldMk cId="4283855138" sldId="1320"/>
        </pc:sldMkLst>
        <pc:spChg chg="mod">
          <ac:chgData name="Petříčková Zuzana" userId="1fd47075-5059-4c14-9baf-7f7627f72276" providerId="ADAL" clId="{2446CE95-A9B5-4F41-878C-3B890EA3AD0B}" dt="2022-01-12T20:26:37.842" v="490" actId="1076"/>
          <ac:spMkLst>
            <pc:docMk/>
            <pc:sldMk cId="4283855138" sldId="1320"/>
            <ac:spMk id="3" creationId="{D52778DA-5F88-4552-B464-16C277B70359}"/>
          </ac:spMkLst>
        </pc:spChg>
        <pc:spChg chg="del">
          <ac:chgData name="Petříčková Zuzana" userId="1fd47075-5059-4c14-9baf-7f7627f72276" providerId="ADAL" clId="{2446CE95-A9B5-4F41-878C-3B890EA3AD0B}" dt="2022-01-12T20:07:15.910" v="316" actId="478"/>
          <ac:spMkLst>
            <pc:docMk/>
            <pc:sldMk cId="4283855138" sldId="1320"/>
            <ac:spMk id="5" creationId="{2BEBBAF1-32DE-4B51-9D63-E425C21ABF58}"/>
          </ac:spMkLst>
        </pc:spChg>
        <pc:graphicFrameChg chg="add del mod modGraphic">
          <ac:chgData name="Petříčková Zuzana" userId="1fd47075-5059-4c14-9baf-7f7627f72276" providerId="ADAL" clId="{2446CE95-A9B5-4F41-878C-3B890EA3AD0B}" dt="2022-01-12T20:33:13.929" v="594" actId="1076"/>
          <ac:graphicFrameMkLst>
            <pc:docMk/>
            <pc:sldMk cId="4283855138" sldId="1320"/>
            <ac:graphicFrameMk id="7" creationId="{1F0ADAEC-BE47-4D85-A914-84918E481ECE}"/>
          </ac:graphicFrameMkLst>
        </pc:graphicFrameChg>
        <pc:picChg chg="add del">
          <ac:chgData name="Petříčková Zuzana" userId="1fd47075-5059-4c14-9baf-7f7627f72276" providerId="ADAL" clId="{2446CE95-A9B5-4F41-878C-3B890EA3AD0B}" dt="2022-01-12T20:06:58.615" v="313" actId="478"/>
          <ac:picMkLst>
            <pc:docMk/>
            <pc:sldMk cId="4283855138" sldId="1320"/>
            <ac:picMk id="6" creationId="{03F19E10-B73D-4B67-84C9-14105B7B3449}"/>
          </ac:picMkLst>
        </pc:picChg>
        <pc:picChg chg="add mod">
          <ac:chgData name="Petříčková Zuzana" userId="1fd47075-5059-4c14-9baf-7f7627f72276" providerId="ADAL" clId="{2446CE95-A9B5-4F41-878C-3B890EA3AD0B}" dt="2022-01-12T20:33:18.913" v="595" actId="1076"/>
          <ac:picMkLst>
            <pc:docMk/>
            <pc:sldMk cId="4283855138" sldId="1320"/>
            <ac:picMk id="8" creationId="{3F41D5F8-6110-4B25-8A90-B0FF12BEF7EE}"/>
          </ac:picMkLst>
        </pc:picChg>
      </pc:sldChg>
      <pc:sldChg chg="addSp modSp mod">
        <pc:chgData name="Petříčková Zuzana" userId="1fd47075-5059-4c14-9baf-7f7627f72276" providerId="ADAL" clId="{2446CE95-A9B5-4F41-878C-3B890EA3AD0B}" dt="2022-01-12T20:32:00.336" v="574" actId="20577"/>
        <pc:sldMkLst>
          <pc:docMk/>
          <pc:sldMk cId="874314465" sldId="1321"/>
        </pc:sldMkLst>
        <pc:spChg chg="mod">
          <ac:chgData name="Petříčková Zuzana" userId="1fd47075-5059-4c14-9baf-7f7627f72276" providerId="ADAL" clId="{2446CE95-A9B5-4F41-878C-3B890EA3AD0B}" dt="2022-01-12T20:01:37.360" v="289" actId="1076"/>
          <ac:spMkLst>
            <pc:docMk/>
            <pc:sldMk cId="874314465" sldId="1321"/>
            <ac:spMk id="3" creationId="{9B0926D6-DD5F-452C-9297-65E4860C0EDE}"/>
          </ac:spMkLst>
        </pc:spChg>
        <pc:spChg chg="add mod">
          <ac:chgData name="Petříčková Zuzana" userId="1fd47075-5059-4c14-9baf-7f7627f72276" providerId="ADAL" clId="{2446CE95-A9B5-4F41-878C-3B890EA3AD0B}" dt="2022-01-12T20:01:30.366" v="288" actId="1076"/>
          <ac:spMkLst>
            <pc:docMk/>
            <pc:sldMk cId="874314465" sldId="1321"/>
            <ac:spMk id="8" creationId="{5176762E-498E-462F-9A44-F538DA9C57A8}"/>
          </ac:spMkLst>
        </pc:spChg>
        <pc:graphicFrameChg chg="mod modGraphic">
          <ac:chgData name="Petříčková Zuzana" userId="1fd47075-5059-4c14-9baf-7f7627f72276" providerId="ADAL" clId="{2446CE95-A9B5-4F41-878C-3B890EA3AD0B}" dt="2022-01-12T20:32:00.336" v="574" actId="20577"/>
          <ac:graphicFrameMkLst>
            <pc:docMk/>
            <pc:sldMk cId="874314465" sldId="1321"/>
            <ac:graphicFrameMk id="7" creationId="{25A03F16-7E71-452B-BB6A-EF721D9A542F}"/>
          </ac:graphicFrameMkLst>
        </pc:graphicFrameChg>
        <pc:picChg chg="add mod modCrop">
          <ac:chgData name="Petříčková Zuzana" userId="1fd47075-5059-4c14-9baf-7f7627f72276" providerId="ADAL" clId="{2446CE95-A9B5-4F41-878C-3B890EA3AD0B}" dt="2022-01-12T20:01:25.775" v="287" actId="1076"/>
          <ac:picMkLst>
            <pc:docMk/>
            <pc:sldMk cId="874314465" sldId="1321"/>
            <ac:picMk id="5" creationId="{FD6C96EA-BBDC-4888-BDDB-AD8314E06D6B}"/>
          </ac:picMkLst>
        </pc:picChg>
      </pc:sldChg>
      <pc:sldChg chg="addSp delSp modSp mod ord">
        <pc:chgData name="Petříčková Zuzana" userId="1fd47075-5059-4c14-9baf-7f7627f72276" providerId="ADAL" clId="{2446CE95-A9B5-4F41-878C-3B890EA3AD0B}" dt="2022-01-12T20:36:48.631" v="653"/>
        <pc:sldMkLst>
          <pc:docMk/>
          <pc:sldMk cId="264275161" sldId="1325"/>
        </pc:sldMkLst>
        <pc:spChg chg="del">
          <ac:chgData name="Petříčková Zuzana" userId="1fd47075-5059-4c14-9baf-7f7627f72276" providerId="ADAL" clId="{2446CE95-A9B5-4F41-878C-3B890EA3AD0B}" dt="2022-01-12T10:26:57.833" v="84" actId="478"/>
          <ac:spMkLst>
            <pc:docMk/>
            <pc:sldMk cId="264275161" sldId="1325"/>
            <ac:spMk id="5" creationId="{28C06F47-6CF8-4A25-8993-12579BB4F984}"/>
          </ac:spMkLst>
        </pc:spChg>
        <pc:graphicFrameChg chg="add del mod modGraphic">
          <ac:chgData name="Petříčková Zuzana" userId="1fd47075-5059-4c14-9baf-7f7627f72276" providerId="ADAL" clId="{2446CE95-A9B5-4F41-878C-3B890EA3AD0B}" dt="2022-01-12T20:36:33.569" v="650" actId="1076"/>
          <ac:graphicFrameMkLst>
            <pc:docMk/>
            <pc:sldMk cId="264275161" sldId="1325"/>
            <ac:graphicFrameMk id="6" creationId="{62C56E7E-FF9B-432D-8767-9581CB26A77E}"/>
          </ac:graphicFrameMkLst>
        </pc:graphicFrameChg>
        <pc:picChg chg="add mod">
          <ac:chgData name="Petříčková Zuzana" userId="1fd47075-5059-4c14-9baf-7f7627f72276" providerId="ADAL" clId="{2446CE95-A9B5-4F41-878C-3B890EA3AD0B}" dt="2022-01-12T20:30:48.553" v="551" actId="1076"/>
          <ac:picMkLst>
            <pc:docMk/>
            <pc:sldMk cId="264275161" sldId="1325"/>
            <ac:picMk id="7" creationId="{62203526-302A-4803-9804-6A9947F63255}"/>
          </ac:picMkLst>
        </pc:picChg>
        <pc:picChg chg="add del mod">
          <ac:chgData name="Petříčková Zuzana" userId="1fd47075-5059-4c14-9baf-7f7627f72276" providerId="ADAL" clId="{2446CE95-A9B5-4F41-878C-3B890EA3AD0B}" dt="2022-01-12T20:30:08.670" v="541" actId="478"/>
          <ac:picMkLst>
            <pc:docMk/>
            <pc:sldMk cId="264275161" sldId="1325"/>
            <ac:picMk id="8" creationId="{B3C60164-D32E-4D16-B557-0960F03AF4B7}"/>
          </ac:picMkLst>
        </pc:picChg>
      </pc:sldChg>
      <pc:sldChg chg="modSp mod">
        <pc:chgData name="Petříčková Zuzana" userId="1fd47075-5059-4c14-9baf-7f7627f72276" providerId="ADAL" clId="{2446CE95-A9B5-4F41-878C-3B890EA3AD0B}" dt="2022-01-12T10:24:19.681" v="43" actId="6549"/>
        <pc:sldMkLst>
          <pc:docMk/>
          <pc:sldMk cId="2244603006" sldId="1326"/>
        </pc:sldMkLst>
        <pc:graphicFrameChg chg="modGraphic">
          <ac:chgData name="Petříčková Zuzana" userId="1fd47075-5059-4c14-9baf-7f7627f72276" providerId="ADAL" clId="{2446CE95-A9B5-4F41-878C-3B890EA3AD0B}" dt="2022-01-12T10:24:19.681" v="43" actId="6549"/>
          <ac:graphicFrameMkLst>
            <pc:docMk/>
            <pc:sldMk cId="2244603006" sldId="1326"/>
            <ac:graphicFrameMk id="6" creationId="{242BE118-56FE-4253-BDAB-C1F5C2DB4AC6}"/>
          </ac:graphicFrameMkLst>
        </pc:graphicFrameChg>
      </pc:sldChg>
      <pc:sldChg chg="addSp delSp modSp mod">
        <pc:chgData name="Petříčková Zuzana" userId="1fd47075-5059-4c14-9baf-7f7627f72276" providerId="ADAL" clId="{2446CE95-A9B5-4F41-878C-3B890EA3AD0B}" dt="2022-01-12T20:36:44.378" v="651" actId="1076"/>
        <pc:sldMkLst>
          <pc:docMk/>
          <pc:sldMk cId="4098234175" sldId="1327"/>
        </pc:sldMkLst>
        <pc:spChg chg="mod">
          <ac:chgData name="Petříčková Zuzana" userId="1fd47075-5059-4c14-9baf-7f7627f72276" providerId="ADAL" clId="{2446CE95-A9B5-4F41-878C-3B890EA3AD0B}" dt="2022-01-12T10:25:43.344" v="76" actId="20577"/>
          <ac:spMkLst>
            <pc:docMk/>
            <pc:sldMk cId="4098234175" sldId="1327"/>
            <ac:spMk id="3" creationId="{65962A04-8092-47E3-A368-C4549442F048}"/>
          </ac:spMkLst>
        </pc:spChg>
        <pc:spChg chg="del">
          <ac:chgData name="Petříčková Zuzana" userId="1fd47075-5059-4c14-9baf-7f7627f72276" providerId="ADAL" clId="{2446CE95-A9B5-4F41-878C-3B890EA3AD0B}" dt="2022-01-12T10:25:36.078" v="49" actId="478"/>
          <ac:spMkLst>
            <pc:docMk/>
            <pc:sldMk cId="4098234175" sldId="1327"/>
            <ac:spMk id="4" creationId="{0C7A9104-261A-44D0-BA6E-2692823D1802}"/>
          </ac:spMkLst>
        </pc:spChg>
        <pc:picChg chg="add mod modCrop">
          <ac:chgData name="Petříčková Zuzana" userId="1fd47075-5059-4c14-9baf-7f7627f72276" providerId="ADAL" clId="{2446CE95-A9B5-4F41-878C-3B890EA3AD0B}" dt="2022-01-12T20:36:44.378" v="651" actId="1076"/>
          <ac:picMkLst>
            <pc:docMk/>
            <pc:sldMk cId="4098234175" sldId="1327"/>
            <ac:picMk id="6" creationId="{0D22BC95-3E67-4E4C-8A5A-DC09D5424E3E}"/>
          </ac:picMkLst>
        </pc:picChg>
      </pc:sldChg>
      <pc:sldChg chg="addSp modSp mod modClrScheme chgLayout">
        <pc:chgData name="Petříčková Zuzana" userId="1fd47075-5059-4c14-9baf-7f7627f72276" providerId="ADAL" clId="{2446CE95-A9B5-4F41-878C-3B890EA3AD0B}" dt="2022-01-14T14:18:17.551" v="803" actId="255"/>
        <pc:sldMkLst>
          <pc:docMk/>
          <pc:sldMk cId="725069358" sldId="1364"/>
        </pc:sldMkLst>
        <pc:spChg chg="mod ord">
          <ac:chgData name="Petříčková Zuzana" userId="1fd47075-5059-4c14-9baf-7f7627f72276" providerId="ADAL" clId="{2446CE95-A9B5-4F41-878C-3B890EA3AD0B}" dt="2022-01-14T14:18:02.192" v="798" actId="700"/>
          <ac:spMkLst>
            <pc:docMk/>
            <pc:sldMk cId="725069358" sldId="1364"/>
            <ac:spMk id="2" creationId="{D0A68B8C-2D0F-4EDE-8B28-128F214A4F98}"/>
          </ac:spMkLst>
        </pc:spChg>
        <pc:spChg chg="mod ord">
          <ac:chgData name="Petříčková Zuzana" userId="1fd47075-5059-4c14-9baf-7f7627f72276" providerId="ADAL" clId="{2446CE95-A9B5-4F41-878C-3B890EA3AD0B}" dt="2022-01-14T14:18:02.192" v="798" actId="700"/>
          <ac:spMkLst>
            <pc:docMk/>
            <pc:sldMk cId="725069358" sldId="1364"/>
            <ac:spMk id="3" creationId="{316C29F0-4E78-40DA-8B25-024C98E2ABCB}"/>
          </ac:spMkLst>
        </pc:spChg>
        <pc:spChg chg="mod ord">
          <ac:chgData name="Petříčková Zuzana" userId="1fd47075-5059-4c14-9baf-7f7627f72276" providerId="ADAL" clId="{2446CE95-A9B5-4F41-878C-3B890EA3AD0B}" dt="2022-01-14T14:18:17.551" v="803" actId="255"/>
          <ac:spMkLst>
            <pc:docMk/>
            <pc:sldMk cId="725069358" sldId="1364"/>
            <ac:spMk id="4" creationId="{AD7940E3-A16A-40AE-9267-6B16472E5AA1}"/>
          </ac:spMkLst>
        </pc:spChg>
        <pc:picChg chg="add mod">
          <ac:chgData name="Petříčková Zuzana" userId="1fd47075-5059-4c14-9baf-7f7627f72276" providerId="ADAL" clId="{2446CE95-A9B5-4F41-878C-3B890EA3AD0B}" dt="2022-01-14T14:18:08.379" v="801" actId="1076"/>
          <ac:picMkLst>
            <pc:docMk/>
            <pc:sldMk cId="725069358" sldId="1364"/>
            <ac:picMk id="5" creationId="{AA97CF59-0C99-4180-B83B-8AAB65F445D5}"/>
          </ac:picMkLst>
        </pc:picChg>
      </pc:sldChg>
      <pc:sldChg chg="addSp delSp modSp mod">
        <pc:chgData name="Petříčková Zuzana" userId="1fd47075-5059-4c14-9baf-7f7627f72276" providerId="ADAL" clId="{2446CE95-A9B5-4F41-878C-3B890EA3AD0B}" dt="2022-01-12T10:10:17.870" v="27" actId="1076"/>
        <pc:sldMkLst>
          <pc:docMk/>
          <pc:sldMk cId="968811999" sldId="1366"/>
        </pc:sldMkLst>
        <pc:spChg chg="del">
          <ac:chgData name="Petříčková Zuzana" userId="1fd47075-5059-4c14-9baf-7f7627f72276" providerId="ADAL" clId="{2446CE95-A9B5-4F41-878C-3B890EA3AD0B}" dt="2022-01-12T10:08:16.188" v="2" actId="478"/>
          <ac:spMkLst>
            <pc:docMk/>
            <pc:sldMk cId="968811999" sldId="1366"/>
            <ac:spMk id="4" creationId="{9A1FE13A-9FF3-41EC-9512-A019EE78D9C7}"/>
          </ac:spMkLst>
        </pc:spChg>
        <pc:picChg chg="add mod modCrop">
          <ac:chgData name="Petříčková Zuzana" userId="1fd47075-5059-4c14-9baf-7f7627f72276" providerId="ADAL" clId="{2446CE95-A9B5-4F41-878C-3B890EA3AD0B}" dt="2022-01-12T10:08:41.613" v="10" actId="1076"/>
          <ac:picMkLst>
            <pc:docMk/>
            <pc:sldMk cId="968811999" sldId="1366"/>
            <ac:picMk id="6" creationId="{1BFD557C-6D09-47A6-96BE-C28D4B1A2973}"/>
          </ac:picMkLst>
        </pc:picChg>
        <pc:picChg chg="add mod modCrop">
          <ac:chgData name="Petříčková Zuzana" userId="1fd47075-5059-4c14-9baf-7f7627f72276" providerId="ADAL" clId="{2446CE95-A9B5-4F41-878C-3B890EA3AD0B}" dt="2022-01-12T10:10:17.870" v="27" actId="1076"/>
          <ac:picMkLst>
            <pc:docMk/>
            <pc:sldMk cId="968811999" sldId="1366"/>
            <ac:picMk id="8" creationId="{49FD123D-49AE-4E0F-8F3C-5CE1C93E2E40}"/>
          </ac:picMkLst>
        </pc:picChg>
        <pc:picChg chg="add mod modCrop">
          <ac:chgData name="Petříčková Zuzana" userId="1fd47075-5059-4c14-9baf-7f7627f72276" providerId="ADAL" clId="{2446CE95-A9B5-4F41-878C-3B890EA3AD0B}" dt="2022-01-12T10:10:06.181" v="25" actId="1076"/>
          <ac:picMkLst>
            <pc:docMk/>
            <pc:sldMk cId="968811999" sldId="1366"/>
            <ac:picMk id="9" creationId="{19F13D3C-7688-4662-A77D-E6E277E73475}"/>
          </ac:picMkLst>
        </pc:picChg>
      </pc:sldChg>
      <pc:sldChg chg="addSp delSp modSp add del mod">
        <pc:chgData name="Petříčková Zuzana" userId="1fd47075-5059-4c14-9baf-7f7627f72276" providerId="ADAL" clId="{2446CE95-A9B5-4F41-878C-3B890EA3AD0B}" dt="2022-01-12T20:26:42.581" v="491" actId="47"/>
        <pc:sldMkLst>
          <pc:docMk/>
          <pc:sldMk cId="56800955" sldId="1367"/>
        </pc:sldMkLst>
        <pc:spChg chg="del mod">
          <ac:chgData name="Petříčková Zuzana" userId="1fd47075-5059-4c14-9baf-7f7627f72276" providerId="ADAL" clId="{2446CE95-A9B5-4F41-878C-3B890EA3AD0B}" dt="2022-01-12T20:04:35.674" v="297" actId="478"/>
          <ac:spMkLst>
            <pc:docMk/>
            <pc:sldMk cId="56800955" sldId="1367"/>
            <ac:spMk id="5" creationId="{1228FB2F-8A97-490C-A000-AC422D5DC76A}"/>
          </ac:spMkLst>
        </pc:spChg>
        <pc:picChg chg="add mod">
          <ac:chgData name="Petříčková Zuzana" userId="1fd47075-5059-4c14-9baf-7f7627f72276" providerId="ADAL" clId="{2446CE95-A9B5-4F41-878C-3B890EA3AD0B}" dt="2022-01-12T20:06:01.712" v="303" actId="14100"/>
          <ac:picMkLst>
            <pc:docMk/>
            <pc:sldMk cId="56800955" sldId="1367"/>
            <ac:picMk id="6" creationId="{D990ED9A-6158-436D-8402-A37C128DBCC6}"/>
          </ac:picMkLst>
        </pc:picChg>
        <pc:picChg chg="add mod">
          <ac:chgData name="Petříčková Zuzana" userId="1fd47075-5059-4c14-9baf-7f7627f72276" providerId="ADAL" clId="{2446CE95-A9B5-4F41-878C-3B890EA3AD0B}" dt="2022-01-12T20:06:34.928" v="311" actId="14100"/>
          <ac:picMkLst>
            <pc:docMk/>
            <pc:sldMk cId="56800955" sldId="1367"/>
            <ac:picMk id="8" creationId="{39488A88-8A3F-4895-B745-38D52AF4650F}"/>
          </ac:picMkLst>
        </pc:picChg>
        <pc:picChg chg="add mod">
          <ac:chgData name="Petříčková Zuzana" userId="1fd47075-5059-4c14-9baf-7f7627f72276" providerId="ADAL" clId="{2446CE95-A9B5-4F41-878C-3B890EA3AD0B}" dt="2022-01-12T20:06:32.520" v="310" actId="1076"/>
          <ac:picMkLst>
            <pc:docMk/>
            <pc:sldMk cId="56800955" sldId="1367"/>
            <ac:picMk id="10" creationId="{A277FD61-0E52-4670-9C12-359F4E633299}"/>
          </ac:picMkLst>
        </pc:picChg>
      </pc:sldChg>
      <pc:sldChg chg="addSp modSp new mod">
        <pc:chgData name="Petříčková Zuzana" userId="1fd47075-5059-4c14-9baf-7f7627f72276" providerId="ADAL" clId="{2446CE95-A9B5-4F41-878C-3B890EA3AD0B}" dt="2022-01-13T20:46:41.399" v="697" actId="14100"/>
        <pc:sldMkLst>
          <pc:docMk/>
          <pc:sldMk cId="312507671" sldId="1367"/>
        </pc:sldMkLst>
        <pc:spChg chg="mod">
          <ac:chgData name="Petříčková Zuzana" userId="1fd47075-5059-4c14-9baf-7f7627f72276" providerId="ADAL" clId="{2446CE95-A9B5-4F41-878C-3B890EA3AD0B}" dt="2022-01-13T20:46:22.544" v="687" actId="20577"/>
          <ac:spMkLst>
            <pc:docMk/>
            <pc:sldMk cId="312507671" sldId="1367"/>
            <ac:spMk id="3" creationId="{0E943584-7587-414A-9953-27A09D96148C}"/>
          </ac:spMkLst>
        </pc:spChg>
        <pc:spChg chg="mod">
          <ac:chgData name="Petříčková Zuzana" userId="1fd47075-5059-4c14-9baf-7f7627f72276" providerId="ADAL" clId="{2446CE95-A9B5-4F41-878C-3B890EA3AD0B}" dt="2022-01-13T20:46:41.399" v="697" actId="14100"/>
          <ac:spMkLst>
            <pc:docMk/>
            <pc:sldMk cId="312507671" sldId="1367"/>
            <ac:spMk id="4" creationId="{AD527A0A-8DC1-47FF-B574-6C9A68D1B175}"/>
          </ac:spMkLst>
        </pc:spChg>
        <pc:picChg chg="add mod">
          <ac:chgData name="Petříčková Zuzana" userId="1fd47075-5059-4c14-9baf-7f7627f72276" providerId="ADAL" clId="{2446CE95-A9B5-4F41-878C-3B890EA3AD0B}" dt="2022-01-13T20:46:38.775" v="696" actId="14100"/>
          <ac:picMkLst>
            <pc:docMk/>
            <pc:sldMk cId="312507671" sldId="1367"/>
            <ac:picMk id="6" creationId="{E7A603A0-2CAA-44BE-A527-AE2BCA1FBD29}"/>
          </ac:picMkLst>
        </pc:picChg>
      </pc:sldChg>
      <pc:sldChg chg="addSp delSp modSp del mod">
        <pc:chgData name="Petříčková Zuzana" userId="1fd47075-5059-4c14-9baf-7f7627f72276" providerId="ADAL" clId="{2446CE95-A9B5-4F41-878C-3B890EA3AD0B}" dt="2022-01-12T20:30:25.065" v="545" actId="47"/>
        <pc:sldMkLst>
          <pc:docMk/>
          <pc:sldMk cId="1077523580" sldId="1368"/>
        </pc:sldMkLst>
        <pc:spChg chg="del">
          <ac:chgData name="Petříčková Zuzana" userId="1fd47075-5059-4c14-9baf-7f7627f72276" providerId="ADAL" clId="{2446CE95-A9B5-4F41-878C-3B890EA3AD0B}" dt="2022-01-12T10:17:12.864" v="29" actId="478"/>
          <ac:spMkLst>
            <pc:docMk/>
            <pc:sldMk cId="1077523580" sldId="1368"/>
            <ac:spMk id="5" creationId="{31CFF241-978B-4654-A81E-CA456468EDCA}"/>
          </ac:spMkLst>
        </pc:spChg>
        <pc:picChg chg="add mod">
          <ac:chgData name="Petříčková Zuzana" userId="1fd47075-5059-4c14-9baf-7f7627f72276" providerId="ADAL" clId="{2446CE95-A9B5-4F41-878C-3B890EA3AD0B}" dt="2022-01-12T10:17:23.055" v="34" actId="1076"/>
          <ac:picMkLst>
            <pc:docMk/>
            <pc:sldMk cId="1077523580" sldId="1368"/>
            <ac:picMk id="6" creationId="{AED40C19-2D7E-4544-99F6-462A1B58B739}"/>
          </ac:picMkLst>
        </pc:picChg>
        <pc:picChg chg="add mod modCrop">
          <ac:chgData name="Petříčková Zuzana" userId="1fd47075-5059-4c14-9baf-7f7627f72276" providerId="ADAL" clId="{2446CE95-A9B5-4F41-878C-3B890EA3AD0B}" dt="2022-01-12T19:24:24.318" v="120" actId="1076"/>
          <ac:picMkLst>
            <pc:docMk/>
            <pc:sldMk cId="1077523580" sldId="1368"/>
            <ac:picMk id="8" creationId="{6BD2CA1A-0111-4B0E-8688-F21AED27FF4A}"/>
          </ac:picMkLst>
        </pc:picChg>
        <pc:picChg chg="add del mod modCrop">
          <ac:chgData name="Petříčková Zuzana" userId="1fd47075-5059-4c14-9baf-7f7627f72276" providerId="ADAL" clId="{2446CE95-A9B5-4F41-878C-3B890EA3AD0B}" dt="2022-01-12T19:25:09.512" v="123" actId="478"/>
          <ac:picMkLst>
            <pc:docMk/>
            <pc:sldMk cId="1077523580" sldId="1368"/>
            <ac:picMk id="9" creationId="{562C9ACC-0A16-4C01-9450-39B32E1608AC}"/>
          </ac:picMkLst>
        </pc:picChg>
      </pc:sldChg>
    </pc:docChg>
  </pc:docChgLst>
  <pc:docChgLst>
    <pc:chgData name="Petříčková Zuzana" userId="1fd47075-5059-4c14-9baf-7f7627f72276" providerId="ADAL" clId="{7996094E-FB38-43B9-94B9-88E4C64374AD}"/>
    <pc:docChg chg="undo custSel addSld delSld modSld">
      <pc:chgData name="Petříčková Zuzana" userId="1fd47075-5059-4c14-9baf-7f7627f72276" providerId="ADAL" clId="{7996094E-FB38-43B9-94B9-88E4C64374AD}" dt="2021-06-25T06:19:47.385" v="139" actId="1076"/>
      <pc:docMkLst>
        <pc:docMk/>
      </pc:docMkLst>
      <pc:sldChg chg="del">
        <pc:chgData name="Petříčková Zuzana" userId="1fd47075-5059-4c14-9baf-7f7627f72276" providerId="ADAL" clId="{7996094E-FB38-43B9-94B9-88E4C64374AD}" dt="2021-06-25T05:56:08.331" v="1" actId="47"/>
        <pc:sldMkLst>
          <pc:docMk/>
          <pc:sldMk cId="178378886" sldId="1008"/>
        </pc:sldMkLst>
      </pc:sldChg>
      <pc:sldChg chg="del">
        <pc:chgData name="Petříčková Zuzana" userId="1fd47075-5059-4c14-9baf-7f7627f72276" providerId="ADAL" clId="{7996094E-FB38-43B9-94B9-88E4C64374AD}" dt="2021-06-25T05:56:08.331" v="1" actId="47"/>
        <pc:sldMkLst>
          <pc:docMk/>
          <pc:sldMk cId="4006895089" sldId="1009"/>
        </pc:sldMkLst>
      </pc:sldChg>
      <pc:sldChg chg="modSp mod">
        <pc:chgData name="Petříčková Zuzana" userId="1fd47075-5059-4c14-9baf-7f7627f72276" providerId="ADAL" clId="{7996094E-FB38-43B9-94B9-88E4C64374AD}" dt="2021-06-25T06:19:47.385" v="139" actId="1076"/>
        <pc:sldMkLst>
          <pc:docMk/>
          <pc:sldMk cId="47770355" sldId="1032"/>
        </pc:sldMkLst>
        <pc:picChg chg="mod">
          <ac:chgData name="Petříčková Zuzana" userId="1fd47075-5059-4c14-9baf-7f7627f72276" providerId="ADAL" clId="{7996094E-FB38-43B9-94B9-88E4C64374AD}" dt="2021-06-25T06:19:37.155" v="134" actId="1076"/>
          <ac:picMkLst>
            <pc:docMk/>
            <pc:sldMk cId="47770355" sldId="1032"/>
            <ac:picMk id="6" creationId="{96154069-E708-4C89-A8DD-09344305E6FC}"/>
          </ac:picMkLst>
        </pc:picChg>
        <pc:picChg chg="mod">
          <ac:chgData name="Petříčková Zuzana" userId="1fd47075-5059-4c14-9baf-7f7627f72276" providerId="ADAL" clId="{7996094E-FB38-43B9-94B9-88E4C64374AD}" dt="2021-06-25T06:19:47.385" v="139" actId="1076"/>
          <ac:picMkLst>
            <pc:docMk/>
            <pc:sldMk cId="47770355" sldId="1032"/>
            <ac:picMk id="7" creationId="{11936A44-FE34-42B4-AFC5-E339D29FDE72}"/>
          </ac:picMkLst>
        </pc:picChg>
        <pc:cxnChg chg="mod">
          <ac:chgData name="Petříčková Zuzana" userId="1fd47075-5059-4c14-9baf-7f7627f72276" providerId="ADAL" clId="{7996094E-FB38-43B9-94B9-88E4C64374AD}" dt="2021-06-25T06:19:44.801" v="138" actId="1076"/>
          <ac:cxnSpMkLst>
            <pc:docMk/>
            <pc:sldMk cId="47770355" sldId="1032"/>
            <ac:cxnSpMk id="11" creationId="{5A06666D-742C-49F0-98C4-CA7A987F0EBB}"/>
          </ac:cxnSpMkLst>
        </pc:cxnChg>
      </pc:sldChg>
      <pc:sldChg chg="modSp mod">
        <pc:chgData name="Petříčková Zuzana" userId="1fd47075-5059-4c14-9baf-7f7627f72276" providerId="ADAL" clId="{7996094E-FB38-43B9-94B9-88E4C64374AD}" dt="2021-06-25T06:14:46.984" v="82" actId="113"/>
        <pc:sldMkLst>
          <pc:docMk/>
          <pc:sldMk cId="1856604051" sldId="1260"/>
        </pc:sldMkLst>
        <pc:spChg chg="mod">
          <ac:chgData name="Petříčková Zuzana" userId="1fd47075-5059-4c14-9baf-7f7627f72276" providerId="ADAL" clId="{7996094E-FB38-43B9-94B9-88E4C64374AD}" dt="2021-06-25T06:13:57.763" v="72" actId="20577"/>
          <ac:spMkLst>
            <pc:docMk/>
            <pc:sldMk cId="1856604051" sldId="1260"/>
            <ac:spMk id="3" creationId="{A2454183-312A-4DE7-9497-A7734AB62D36}"/>
          </ac:spMkLst>
        </pc:spChg>
        <pc:spChg chg="mod">
          <ac:chgData name="Petříčková Zuzana" userId="1fd47075-5059-4c14-9baf-7f7627f72276" providerId="ADAL" clId="{7996094E-FB38-43B9-94B9-88E4C64374AD}" dt="2021-06-25T06:14:46.984" v="82" actId="113"/>
          <ac:spMkLst>
            <pc:docMk/>
            <pc:sldMk cId="1856604051" sldId="1260"/>
            <ac:spMk id="4" creationId="{A29964AD-4FA4-4804-8C2A-07E3C3297AB7}"/>
          </ac:spMkLst>
        </pc:spChg>
      </pc:sldChg>
      <pc:sldChg chg="add">
        <pc:chgData name="Petříčková Zuzana" userId="1fd47075-5059-4c14-9baf-7f7627f72276" providerId="ADAL" clId="{7996094E-FB38-43B9-94B9-88E4C64374AD}" dt="2021-06-25T05:56:03.870" v="0"/>
        <pc:sldMkLst>
          <pc:docMk/>
          <pc:sldMk cId="3851691951" sldId="1261"/>
        </pc:sldMkLst>
      </pc:sldChg>
      <pc:sldChg chg="addSp modSp add mod">
        <pc:chgData name="Petříčková Zuzana" userId="1fd47075-5059-4c14-9baf-7f7627f72276" providerId="ADAL" clId="{7996094E-FB38-43B9-94B9-88E4C64374AD}" dt="2021-06-25T06:12:21.803" v="21" actId="12"/>
        <pc:sldMkLst>
          <pc:docMk/>
          <pc:sldMk cId="782744837" sldId="1262"/>
        </pc:sldMkLst>
        <pc:spChg chg="mod">
          <ac:chgData name="Petříčková Zuzana" userId="1fd47075-5059-4c14-9baf-7f7627f72276" providerId="ADAL" clId="{7996094E-FB38-43B9-94B9-88E4C64374AD}" dt="2021-06-25T06:11:42.376" v="11" actId="1076"/>
          <ac:spMkLst>
            <pc:docMk/>
            <pc:sldMk cId="782744837" sldId="1262"/>
            <ac:spMk id="7" creationId="{00000000-0000-0000-0000-000000000000}"/>
          </ac:spMkLst>
        </pc:spChg>
        <pc:spChg chg="mod">
          <ac:chgData name="Petříčková Zuzana" userId="1fd47075-5059-4c14-9baf-7f7627f72276" providerId="ADAL" clId="{7996094E-FB38-43B9-94B9-88E4C64374AD}" dt="2021-06-25T06:11:51.292" v="13" actId="948"/>
          <ac:spMkLst>
            <pc:docMk/>
            <pc:sldMk cId="782744837" sldId="1262"/>
            <ac:spMk id="9" creationId="{977E4138-9630-45F0-B242-34154E4C9CC8}"/>
          </ac:spMkLst>
        </pc:spChg>
        <pc:spChg chg="add mod">
          <ac:chgData name="Petříčková Zuzana" userId="1fd47075-5059-4c14-9baf-7f7627f72276" providerId="ADAL" clId="{7996094E-FB38-43B9-94B9-88E4C64374AD}" dt="2021-06-25T06:11:55.760" v="14" actId="1076"/>
          <ac:spMkLst>
            <pc:docMk/>
            <pc:sldMk cId="782744837" sldId="1262"/>
            <ac:spMk id="10" creationId="{85E4FD2A-E4A2-46D5-BEC9-377D71C8DA9B}"/>
          </ac:spMkLst>
        </pc:spChg>
        <pc:spChg chg="add mod">
          <ac:chgData name="Petříčková Zuzana" userId="1fd47075-5059-4c14-9baf-7f7627f72276" providerId="ADAL" clId="{7996094E-FB38-43B9-94B9-88E4C64374AD}" dt="2021-06-25T06:12:21.803" v="21" actId="12"/>
          <ac:spMkLst>
            <pc:docMk/>
            <pc:sldMk cId="782744837" sldId="1262"/>
            <ac:spMk id="11" creationId="{86B88DC0-C2AD-4CD9-AED1-FD960C66FFAC}"/>
          </ac:spMkLst>
        </pc:spChg>
        <pc:graphicFrameChg chg="add mod modGraphic">
          <ac:chgData name="Petříčková Zuzana" userId="1fd47075-5059-4c14-9baf-7f7627f72276" providerId="ADAL" clId="{7996094E-FB38-43B9-94B9-88E4C64374AD}" dt="2021-06-25T06:11:58.038" v="15" actId="1076"/>
          <ac:graphicFrameMkLst>
            <pc:docMk/>
            <pc:sldMk cId="782744837" sldId="1262"/>
            <ac:graphicFrameMk id="6" creationId="{888CB838-9581-47CB-81CD-B497E10E043C}"/>
          </ac:graphicFrameMkLst>
        </pc:graphicFrameChg>
        <pc:graphicFrameChg chg="mod">
          <ac:chgData name="Petříčková Zuzana" userId="1fd47075-5059-4c14-9baf-7f7627f72276" providerId="ADAL" clId="{7996094E-FB38-43B9-94B9-88E4C64374AD}" dt="2021-06-25T06:11:45.159" v="12" actId="1076"/>
          <ac:graphicFrameMkLst>
            <pc:docMk/>
            <pc:sldMk cId="782744837" sldId="1262"/>
            <ac:graphicFrameMk id="8" creationId="{00000000-0000-0000-0000-000000000000}"/>
          </ac:graphicFrameMkLst>
        </pc:graphicFrameChg>
      </pc:sldChg>
      <pc:sldChg chg="add">
        <pc:chgData name="Petříčková Zuzana" userId="1fd47075-5059-4c14-9baf-7f7627f72276" providerId="ADAL" clId="{7996094E-FB38-43B9-94B9-88E4C64374AD}" dt="2021-06-25T05:56:03.870" v="0"/>
        <pc:sldMkLst>
          <pc:docMk/>
          <pc:sldMk cId="2471671128" sldId="1263"/>
        </pc:sldMkLst>
      </pc:sldChg>
      <pc:sldChg chg="add">
        <pc:chgData name="Petříčková Zuzana" userId="1fd47075-5059-4c14-9baf-7f7627f72276" providerId="ADAL" clId="{7996094E-FB38-43B9-94B9-88E4C64374AD}" dt="2021-06-25T05:56:03.870" v="0"/>
        <pc:sldMkLst>
          <pc:docMk/>
          <pc:sldMk cId="836530030" sldId="1264"/>
        </pc:sldMkLst>
      </pc:sldChg>
      <pc:sldChg chg="modSp add mod modClrScheme chgLayout">
        <pc:chgData name="Petříčková Zuzana" userId="1fd47075-5059-4c14-9baf-7f7627f72276" providerId="ADAL" clId="{7996094E-FB38-43B9-94B9-88E4C64374AD}" dt="2021-06-25T06:16:10.816" v="103" actId="20577"/>
        <pc:sldMkLst>
          <pc:docMk/>
          <pc:sldMk cId="1443421535" sldId="1265"/>
        </pc:sldMkLst>
        <pc:spChg chg="mod ord">
          <ac:chgData name="Petříčková Zuzana" userId="1fd47075-5059-4c14-9baf-7f7627f72276" providerId="ADAL" clId="{7996094E-FB38-43B9-94B9-88E4C64374AD}" dt="2021-06-25T06:13:32.525" v="24" actId="700"/>
          <ac:spMkLst>
            <pc:docMk/>
            <pc:sldMk cId="1443421535" sldId="1265"/>
            <ac:spMk id="2" creationId="{47900A41-751B-47E3-B88D-6394504D17D2}"/>
          </ac:spMkLst>
        </pc:spChg>
        <pc:spChg chg="mod ord">
          <ac:chgData name="Petříčková Zuzana" userId="1fd47075-5059-4c14-9baf-7f7627f72276" providerId="ADAL" clId="{7996094E-FB38-43B9-94B9-88E4C64374AD}" dt="2021-06-25T06:16:10.816" v="103" actId="20577"/>
          <ac:spMkLst>
            <pc:docMk/>
            <pc:sldMk cId="1443421535" sldId="1265"/>
            <ac:spMk id="3" creationId="{A2454183-312A-4DE7-9497-A7734AB62D36}"/>
          </ac:spMkLst>
        </pc:spChg>
        <pc:spChg chg="mod ord">
          <ac:chgData name="Petříčková Zuzana" userId="1fd47075-5059-4c14-9baf-7f7627f72276" providerId="ADAL" clId="{7996094E-FB38-43B9-94B9-88E4C64374AD}" dt="2021-06-25T06:13:32.525" v="24" actId="700"/>
          <ac:spMkLst>
            <pc:docMk/>
            <pc:sldMk cId="1443421535" sldId="1265"/>
            <ac:spMk id="4" creationId="{A29964AD-4FA4-4804-8C2A-07E3C3297AB7}"/>
          </ac:spMkLst>
        </pc:spChg>
      </pc:sldChg>
      <pc:sldChg chg="modSp add mod modClrScheme chgLayout">
        <pc:chgData name="Petříčková Zuzana" userId="1fd47075-5059-4c14-9baf-7f7627f72276" providerId="ADAL" clId="{7996094E-FB38-43B9-94B9-88E4C64374AD}" dt="2021-06-25T06:16:05.035" v="100" actId="2711"/>
        <pc:sldMkLst>
          <pc:docMk/>
          <pc:sldMk cId="2206036974" sldId="1266"/>
        </pc:sldMkLst>
        <pc:spChg chg="mod ord">
          <ac:chgData name="Petříčková Zuzana" userId="1fd47075-5059-4c14-9baf-7f7627f72276" providerId="ADAL" clId="{7996094E-FB38-43B9-94B9-88E4C64374AD}" dt="2021-06-25T06:15:21.463" v="84" actId="700"/>
          <ac:spMkLst>
            <pc:docMk/>
            <pc:sldMk cId="2206036974" sldId="1266"/>
            <ac:spMk id="2" creationId="{47900A41-751B-47E3-B88D-6394504D17D2}"/>
          </ac:spMkLst>
        </pc:spChg>
        <pc:spChg chg="mod ord">
          <ac:chgData name="Petříčková Zuzana" userId="1fd47075-5059-4c14-9baf-7f7627f72276" providerId="ADAL" clId="{7996094E-FB38-43B9-94B9-88E4C64374AD}" dt="2021-06-25T06:15:25.025" v="93" actId="20577"/>
          <ac:spMkLst>
            <pc:docMk/>
            <pc:sldMk cId="2206036974" sldId="1266"/>
            <ac:spMk id="3" creationId="{A2454183-312A-4DE7-9497-A7734AB62D36}"/>
          </ac:spMkLst>
        </pc:spChg>
        <pc:spChg chg="mod ord">
          <ac:chgData name="Petříčková Zuzana" userId="1fd47075-5059-4c14-9baf-7f7627f72276" providerId="ADAL" clId="{7996094E-FB38-43B9-94B9-88E4C64374AD}" dt="2021-06-25T06:16:05.035" v="100" actId="2711"/>
          <ac:spMkLst>
            <pc:docMk/>
            <pc:sldMk cId="2206036974" sldId="1266"/>
            <ac:spMk id="4" creationId="{A29964AD-4FA4-4804-8C2A-07E3C3297AB7}"/>
          </ac:spMkLst>
        </pc:spChg>
      </pc:sldChg>
      <pc:sldChg chg="modSp add mod modClrScheme chgLayout">
        <pc:chgData name="Petříčková Zuzana" userId="1fd47075-5059-4c14-9baf-7f7627f72276" providerId="ADAL" clId="{7996094E-FB38-43B9-94B9-88E4C64374AD}" dt="2021-06-25T06:17:37.890" v="112" actId="255"/>
        <pc:sldMkLst>
          <pc:docMk/>
          <pc:sldMk cId="3630830038" sldId="1267"/>
        </pc:sldMkLst>
        <pc:spChg chg="mod ord">
          <ac:chgData name="Petříčková Zuzana" userId="1fd47075-5059-4c14-9baf-7f7627f72276" providerId="ADAL" clId="{7996094E-FB38-43B9-94B9-88E4C64374AD}" dt="2021-06-25T06:16:21.941" v="105" actId="700"/>
          <ac:spMkLst>
            <pc:docMk/>
            <pc:sldMk cId="3630830038" sldId="1267"/>
            <ac:spMk id="2" creationId="{47900A41-751B-47E3-B88D-6394504D17D2}"/>
          </ac:spMkLst>
        </pc:spChg>
        <pc:spChg chg="mod ord">
          <ac:chgData name="Petříčková Zuzana" userId="1fd47075-5059-4c14-9baf-7f7627f72276" providerId="ADAL" clId="{7996094E-FB38-43B9-94B9-88E4C64374AD}" dt="2021-06-25T06:16:54.735" v="108" actId="20577"/>
          <ac:spMkLst>
            <pc:docMk/>
            <pc:sldMk cId="3630830038" sldId="1267"/>
            <ac:spMk id="3" creationId="{A2454183-312A-4DE7-9497-A7734AB62D36}"/>
          </ac:spMkLst>
        </pc:spChg>
        <pc:spChg chg="mod ord">
          <ac:chgData name="Petříčková Zuzana" userId="1fd47075-5059-4c14-9baf-7f7627f72276" providerId="ADAL" clId="{7996094E-FB38-43B9-94B9-88E4C64374AD}" dt="2021-06-25T06:17:37.890" v="112" actId="255"/>
          <ac:spMkLst>
            <pc:docMk/>
            <pc:sldMk cId="3630830038" sldId="1267"/>
            <ac:spMk id="4" creationId="{A29964AD-4FA4-4804-8C2A-07E3C3297AB7}"/>
          </ac:spMkLst>
        </pc:spChg>
      </pc:sldChg>
      <pc:sldChg chg="modSp add mod modClrScheme chgLayout">
        <pc:chgData name="Petříčková Zuzana" userId="1fd47075-5059-4c14-9baf-7f7627f72276" providerId="ADAL" clId="{7996094E-FB38-43B9-94B9-88E4C64374AD}" dt="2021-06-25T06:18:25.719" v="132" actId="948"/>
        <pc:sldMkLst>
          <pc:docMk/>
          <pc:sldMk cId="714634888" sldId="1268"/>
        </pc:sldMkLst>
        <pc:spChg chg="mod ord">
          <ac:chgData name="Petříčková Zuzana" userId="1fd47075-5059-4c14-9baf-7f7627f72276" providerId="ADAL" clId="{7996094E-FB38-43B9-94B9-88E4C64374AD}" dt="2021-06-25T06:17:58.205" v="114" actId="700"/>
          <ac:spMkLst>
            <pc:docMk/>
            <pc:sldMk cId="714634888" sldId="1268"/>
            <ac:spMk id="2" creationId="{47900A41-751B-47E3-B88D-6394504D17D2}"/>
          </ac:spMkLst>
        </pc:spChg>
        <pc:spChg chg="mod ord">
          <ac:chgData name="Petříčková Zuzana" userId="1fd47075-5059-4c14-9baf-7f7627f72276" providerId="ADAL" clId="{7996094E-FB38-43B9-94B9-88E4C64374AD}" dt="2021-06-25T06:18:03.300" v="127" actId="20577"/>
          <ac:spMkLst>
            <pc:docMk/>
            <pc:sldMk cId="714634888" sldId="1268"/>
            <ac:spMk id="3" creationId="{A2454183-312A-4DE7-9497-A7734AB62D36}"/>
          </ac:spMkLst>
        </pc:spChg>
        <pc:spChg chg="mod ord">
          <ac:chgData name="Petříčková Zuzana" userId="1fd47075-5059-4c14-9baf-7f7627f72276" providerId="ADAL" clId="{7996094E-FB38-43B9-94B9-88E4C64374AD}" dt="2021-06-25T06:18:25.719" v="132" actId="948"/>
          <ac:spMkLst>
            <pc:docMk/>
            <pc:sldMk cId="714634888" sldId="1268"/>
            <ac:spMk id="4" creationId="{A29964AD-4FA4-4804-8C2A-07E3C3297AB7}"/>
          </ac:spMkLst>
        </pc:spChg>
      </pc:sldChg>
    </pc:docChg>
  </pc:docChgLst>
  <pc:docChgLst>
    <pc:chgData name="Petříčková Zuzana" userId="1fd47075-5059-4c14-9baf-7f7627f72276" providerId="ADAL" clId="{E4196F48-82A1-4ABF-8DF6-2D917EDB7B27}"/>
    <pc:docChg chg="custSel modSld">
      <pc:chgData name="Petříčková Zuzana" userId="1fd47075-5059-4c14-9baf-7f7627f72276" providerId="ADAL" clId="{E4196F48-82A1-4ABF-8DF6-2D917EDB7B27}" dt="2022-02-21T07:24:10.195" v="45" actId="20577"/>
      <pc:docMkLst>
        <pc:docMk/>
      </pc:docMkLst>
      <pc:sldChg chg="modSp mod">
        <pc:chgData name="Petříčková Zuzana" userId="1fd47075-5059-4c14-9baf-7f7627f72276" providerId="ADAL" clId="{E4196F48-82A1-4ABF-8DF6-2D917EDB7B27}" dt="2022-02-21T07:21:33.761" v="24" actId="20577"/>
        <pc:sldMkLst>
          <pc:docMk/>
          <pc:sldMk cId="427645107" sldId="1289"/>
        </pc:sldMkLst>
        <pc:spChg chg="mod">
          <ac:chgData name="Petříčková Zuzana" userId="1fd47075-5059-4c14-9baf-7f7627f72276" providerId="ADAL" clId="{E4196F48-82A1-4ABF-8DF6-2D917EDB7B27}" dt="2022-02-21T07:21:33.761" v="24" actId="20577"/>
          <ac:spMkLst>
            <pc:docMk/>
            <pc:sldMk cId="427645107" sldId="1289"/>
            <ac:spMk id="3" creationId="{96C006DA-6F4B-4205-85B7-908B68389533}"/>
          </ac:spMkLst>
        </pc:spChg>
      </pc:sldChg>
      <pc:sldChg chg="modSp mod">
        <pc:chgData name="Petříčková Zuzana" userId="1fd47075-5059-4c14-9baf-7f7627f72276" providerId="ADAL" clId="{E4196F48-82A1-4ABF-8DF6-2D917EDB7B27}" dt="2022-02-21T07:24:10.195" v="45" actId="20577"/>
        <pc:sldMkLst>
          <pc:docMk/>
          <pc:sldMk cId="592017325" sldId="1364"/>
        </pc:sldMkLst>
        <pc:spChg chg="mod">
          <ac:chgData name="Petříčková Zuzana" userId="1fd47075-5059-4c14-9baf-7f7627f72276" providerId="ADAL" clId="{E4196F48-82A1-4ABF-8DF6-2D917EDB7B27}" dt="2022-02-21T07:22:41.350" v="27" actId="20577"/>
          <ac:spMkLst>
            <pc:docMk/>
            <pc:sldMk cId="592017325" sldId="1364"/>
            <ac:spMk id="3" creationId="{316C29F0-4E78-40DA-8B25-024C98E2ABCB}"/>
          </ac:spMkLst>
        </pc:spChg>
        <pc:spChg chg="mod">
          <ac:chgData name="Petříčková Zuzana" userId="1fd47075-5059-4c14-9baf-7f7627f72276" providerId="ADAL" clId="{E4196F48-82A1-4ABF-8DF6-2D917EDB7B27}" dt="2022-02-21T07:24:10.195" v="45" actId="20577"/>
          <ac:spMkLst>
            <pc:docMk/>
            <pc:sldMk cId="592017325" sldId="1364"/>
            <ac:spMk id="4" creationId="{AD7940E3-A16A-40AE-9267-6B16472E5AA1}"/>
          </ac:spMkLst>
        </pc:spChg>
      </pc:sldChg>
      <pc:sldChg chg="modSp mod">
        <pc:chgData name="Petříčková Zuzana" userId="1fd47075-5059-4c14-9baf-7f7627f72276" providerId="ADAL" clId="{E4196F48-82A1-4ABF-8DF6-2D917EDB7B27}" dt="2022-02-21T07:21:10.928" v="15" actId="14100"/>
        <pc:sldMkLst>
          <pc:docMk/>
          <pc:sldMk cId="3738748647" sldId="1374"/>
        </pc:sldMkLst>
        <pc:spChg chg="mod">
          <ac:chgData name="Petříčková Zuzana" userId="1fd47075-5059-4c14-9baf-7f7627f72276" providerId="ADAL" clId="{E4196F48-82A1-4ABF-8DF6-2D917EDB7B27}" dt="2022-02-21T07:21:10.928" v="15" actId="14100"/>
          <ac:spMkLst>
            <pc:docMk/>
            <pc:sldMk cId="3738748647" sldId="1374"/>
            <ac:spMk id="3" creationId="{0E9A412B-88B2-48FA-A046-019F45F94E05}"/>
          </ac:spMkLst>
        </pc:spChg>
        <pc:picChg chg="mod">
          <ac:chgData name="Petříčková Zuzana" userId="1fd47075-5059-4c14-9baf-7f7627f72276" providerId="ADAL" clId="{E4196F48-82A1-4ABF-8DF6-2D917EDB7B27}" dt="2022-02-21T07:21:02.865" v="13" actId="1076"/>
          <ac:picMkLst>
            <pc:docMk/>
            <pc:sldMk cId="3738748647" sldId="1374"/>
            <ac:picMk id="6" creationId="{1558B71D-EB46-43C8-8AAD-2C41B38FB29D}"/>
          </ac:picMkLst>
        </pc:picChg>
      </pc:sldChg>
      <pc:sldChg chg="modSp mod">
        <pc:chgData name="Petříčková Zuzana" userId="1fd47075-5059-4c14-9baf-7f7627f72276" providerId="ADAL" clId="{E4196F48-82A1-4ABF-8DF6-2D917EDB7B27}" dt="2022-02-21T07:22:09.782" v="26" actId="207"/>
        <pc:sldMkLst>
          <pc:docMk/>
          <pc:sldMk cId="1410644531" sldId="1380"/>
        </pc:sldMkLst>
        <pc:graphicFrameChg chg="modGraphic">
          <ac:chgData name="Petříčková Zuzana" userId="1fd47075-5059-4c14-9baf-7f7627f72276" providerId="ADAL" clId="{E4196F48-82A1-4ABF-8DF6-2D917EDB7B27}" dt="2022-02-21T07:22:09.782" v="26" actId="207"/>
          <ac:graphicFrameMkLst>
            <pc:docMk/>
            <pc:sldMk cId="1410644531" sldId="1380"/>
            <ac:graphicFrameMk id="13" creationId="{86491460-1BCA-47C8-84A2-0C23E30FB791}"/>
          </ac:graphicFrameMkLst>
        </pc:graphicFrameChg>
      </pc:sldChg>
    </pc:docChg>
  </pc:docChgLst>
  <pc:docChgLst>
    <pc:chgData name="Petříčková Zuzana" userId="1fd47075-5059-4c14-9baf-7f7627f72276" providerId="ADAL" clId="{4D059574-42EB-4BAF-B018-7EC0CDD476B4}"/>
    <pc:docChg chg="undo custSel modSld">
      <pc:chgData name="Petříčková Zuzana" userId="1fd47075-5059-4c14-9baf-7f7627f72276" providerId="ADAL" clId="{4D059574-42EB-4BAF-B018-7EC0CDD476B4}" dt="2022-02-18T13:31:47.324" v="31"/>
      <pc:docMkLst>
        <pc:docMk/>
      </pc:docMkLst>
      <pc:sldChg chg="modSp mod">
        <pc:chgData name="Petříčková Zuzana" userId="1fd47075-5059-4c14-9baf-7f7627f72276" providerId="ADAL" clId="{4D059574-42EB-4BAF-B018-7EC0CDD476B4}" dt="2022-02-18T13:31:47.324" v="31"/>
        <pc:sldMkLst>
          <pc:docMk/>
          <pc:sldMk cId="427645107" sldId="1289"/>
        </pc:sldMkLst>
        <pc:spChg chg="mod">
          <ac:chgData name="Petříčková Zuzana" userId="1fd47075-5059-4c14-9baf-7f7627f72276" providerId="ADAL" clId="{4D059574-42EB-4BAF-B018-7EC0CDD476B4}" dt="2022-02-18T13:31:47.324" v="31"/>
          <ac:spMkLst>
            <pc:docMk/>
            <pc:sldMk cId="427645107" sldId="1289"/>
            <ac:spMk id="3" creationId="{96C006DA-6F4B-4205-85B7-908B68389533}"/>
          </ac:spMkLst>
        </pc:spChg>
      </pc:sldChg>
    </pc:docChg>
  </pc:docChgLst>
  <pc:docChgLst>
    <pc:chgData name="Petříčková Zuzana" userId="1fd47075-5059-4c14-9baf-7f7627f72276" providerId="ADAL" clId="{0C2DDB9E-C7E1-44F9-83C6-781864ECCD2B}"/>
    <pc:docChg chg="undo custSel addSld delSld modSld sldOrd">
      <pc:chgData name="Petříčková Zuzana" userId="1fd47075-5059-4c14-9baf-7f7627f72276" providerId="ADAL" clId="{0C2DDB9E-C7E1-44F9-83C6-781864ECCD2B}" dt="2022-02-11T16:16:26.664" v="1047" actId="14100"/>
      <pc:docMkLst>
        <pc:docMk/>
      </pc:docMkLst>
      <pc:sldChg chg="del">
        <pc:chgData name="Petříčková Zuzana" userId="1fd47075-5059-4c14-9baf-7f7627f72276" providerId="ADAL" clId="{0C2DDB9E-C7E1-44F9-83C6-781864ECCD2B}" dt="2022-02-11T15:50:16.919" v="570" actId="47"/>
        <pc:sldMkLst>
          <pc:docMk/>
          <pc:sldMk cId="518751418" sldId="267"/>
        </pc:sldMkLst>
      </pc:sldChg>
      <pc:sldChg chg="del">
        <pc:chgData name="Petříčková Zuzana" userId="1fd47075-5059-4c14-9baf-7f7627f72276" providerId="ADAL" clId="{0C2DDB9E-C7E1-44F9-83C6-781864ECCD2B}" dt="2022-02-11T15:50:16.919" v="570" actId="47"/>
        <pc:sldMkLst>
          <pc:docMk/>
          <pc:sldMk cId="215095817" sldId="269"/>
        </pc:sldMkLst>
      </pc:sldChg>
      <pc:sldChg chg="del">
        <pc:chgData name="Petříčková Zuzana" userId="1fd47075-5059-4c14-9baf-7f7627f72276" providerId="ADAL" clId="{0C2DDB9E-C7E1-44F9-83C6-781864ECCD2B}" dt="2022-02-11T15:55:52.450" v="666" actId="47"/>
        <pc:sldMkLst>
          <pc:docMk/>
          <pc:sldMk cId="3615446676" sldId="278"/>
        </pc:sldMkLst>
      </pc:sldChg>
      <pc:sldChg chg="del">
        <pc:chgData name="Petříčková Zuzana" userId="1fd47075-5059-4c14-9baf-7f7627f72276" providerId="ADAL" clId="{0C2DDB9E-C7E1-44F9-83C6-781864ECCD2B}" dt="2022-02-11T15:55:52.450" v="666" actId="47"/>
        <pc:sldMkLst>
          <pc:docMk/>
          <pc:sldMk cId="863576854" sldId="329"/>
        </pc:sldMkLst>
      </pc:sldChg>
      <pc:sldChg chg="del">
        <pc:chgData name="Petříčková Zuzana" userId="1fd47075-5059-4c14-9baf-7f7627f72276" providerId="ADAL" clId="{0C2DDB9E-C7E1-44F9-83C6-781864ECCD2B}" dt="2022-02-11T15:55:52.450" v="666" actId="47"/>
        <pc:sldMkLst>
          <pc:docMk/>
          <pc:sldMk cId="3352167978" sldId="332"/>
        </pc:sldMkLst>
      </pc:sldChg>
      <pc:sldChg chg="del">
        <pc:chgData name="Petříčková Zuzana" userId="1fd47075-5059-4c14-9baf-7f7627f72276" providerId="ADAL" clId="{0C2DDB9E-C7E1-44F9-83C6-781864ECCD2B}" dt="2022-02-11T15:56:07.164" v="668" actId="47"/>
        <pc:sldMkLst>
          <pc:docMk/>
          <pc:sldMk cId="3464329631" sldId="334"/>
        </pc:sldMkLst>
      </pc:sldChg>
      <pc:sldChg chg="del">
        <pc:chgData name="Petříčková Zuzana" userId="1fd47075-5059-4c14-9baf-7f7627f72276" providerId="ADAL" clId="{0C2DDB9E-C7E1-44F9-83C6-781864ECCD2B}" dt="2022-02-11T15:56:07.164" v="668" actId="47"/>
        <pc:sldMkLst>
          <pc:docMk/>
          <pc:sldMk cId="364955150" sldId="337"/>
        </pc:sldMkLst>
      </pc:sldChg>
      <pc:sldChg chg="del">
        <pc:chgData name="Petříčková Zuzana" userId="1fd47075-5059-4c14-9baf-7f7627f72276" providerId="ADAL" clId="{0C2DDB9E-C7E1-44F9-83C6-781864ECCD2B}" dt="2022-02-11T15:56:07.164" v="668" actId="47"/>
        <pc:sldMkLst>
          <pc:docMk/>
          <pc:sldMk cId="4253512088" sldId="342"/>
        </pc:sldMkLst>
      </pc:sldChg>
      <pc:sldChg chg="modSp mod">
        <pc:chgData name="Petříčková Zuzana" userId="1fd47075-5059-4c14-9baf-7f7627f72276" providerId="ADAL" clId="{0C2DDB9E-C7E1-44F9-83C6-781864ECCD2B}" dt="2022-02-11T15:57:51.337" v="714" actId="1076"/>
        <pc:sldMkLst>
          <pc:docMk/>
          <pc:sldMk cId="1748178846" sldId="344"/>
        </pc:sldMkLst>
        <pc:spChg chg="mod">
          <ac:chgData name="Petříčková Zuzana" userId="1fd47075-5059-4c14-9baf-7f7627f72276" providerId="ADAL" clId="{0C2DDB9E-C7E1-44F9-83C6-781864ECCD2B}" dt="2022-02-11T15:57:46.531" v="711" actId="20577"/>
          <ac:spMkLst>
            <pc:docMk/>
            <pc:sldMk cId="1748178846" sldId="344"/>
            <ac:spMk id="5" creationId="{901022B1-FBE8-48B3-9DD0-794760FCA2E7}"/>
          </ac:spMkLst>
        </pc:spChg>
        <pc:picChg chg="mod">
          <ac:chgData name="Petříčková Zuzana" userId="1fd47075-5059-4c14-9baf-7f7627f72276" providerId="ADAL" clId="{0C2DDB9E-C7E1-44F9-83C6-781864ECCD2B}" dt="2022-02-11T15:57:51.337" v="714" actId="1076"/>
          <ac:picMkLst>
            <pc:docMk/>
            <pc:sldMk cId="1748178846" sldId="344"/>
            <ac:picMk id="6" creationId="{E91DCE38-33B2-4AB4-90F6-45358CEE8BE5}"/>
          </ac:picMkLst>
        </pc:picChg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606818712" sldId="365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14616227" sldId="366"/>
        </pc:sldMkLst>
      </pc:sldChg>
      <pc:sldChg chg="del">
        <pc:chgData name="Petříčková Zuzana" userId="1fd47075-5059-4c14-9baf-7f7627f72276" providerId="ADAL" clId="{0C2DDB9E-C7E1-44F9-83C6-781864ECCD2B}" dt="2022-02-11T15:55:44.994" v="665" actId="47"/>
        <pc:sldMkLst>
          <pc:docMk/>
          <pc:sldMk cId="2544753956" sldId="367"/>
        </pc:sldMkLst>
      </pc:sldChg>
      <pc:sldChg chg="del">
        <pc:chgData name="Petříčková Zuzana" userId="1fd47075-5059-4c14-9baf-7f7627f72276" providerId="ADAL" clId="{0C2DDB9E-C7E1-44F9-83C6-781864ECCD2B}" dt="2022-02-11T15:55:28.243" v="663" actId="47"/>
        <pc:sldMkLst>
          <pc:docMk/>
          <pc:sldMk cId="41234117" sldId="372"/>
        </pc:sldMkLst>
      </pc:sldChg>
      <pc:sldChg chg="del">
        <pc:chgData name="Petříčková Zuzana" userId="1fd47075-5059-4c14-9baf-7f7627f72276" providerId="ADAL" clId="{0C2DDB9E-C7E1-44F9-83C6-781864ECCD2B}" dt="2022-02-11T15:55:52.450" v="666" actId="47"/>
        <pc:sldMkLst>
          <pc:docMk/>
          <pc:sldMk cId="370143466" sldId="376"/>
        </pc:sldMkLst>
      </pc:sldChg>
      <pc:sldChg chg="del">
        <pc:chgData name="Petříčková Zuzana" userId="1fd47075-5059-4c14-9baf-7f7627f72276" providerId="ADAL" clId="{0C2DDB9E-C7E1-44F9-83C6-781864ECCD2B}" dt="2022-02-11T15:50:16.919" v="570" actId="47"/>
        <pc:sldMkLst>
          <pc:docMk/>
          <pc:sldMk cId="3092761291" sldId="379"/>
        </pc:sldMkLst>
      </pc:sldChg>
      <pc:sldChg chg="del">
        <pc:chgData name="Petříčková Zuzana" userId="1fd47075-5059-4c14-9baf-7f7627f72276" providerId="ADAL" clId="{0C2DDB9E-C7E1-44F9-83C6-781864ECCD2B}" dt="2022-02-11T15:49:33.250" v="564" actId="47"/>
        <pc:sldMkLst>
          <pc:docMk/>
          <pc:sldMk cId="1816742192" sldId="802"/>
        </pc:sldMkLst>
      </pc:sldChg>
      <pc:sldChg chg="del">
        <pc:chgData name="Petříčková Zuzana" userId="1fd47075-5059-4c14-9baf-7f7627f72276" providerId="ADAL" clId="{0C2DDB9E-C7E1-44F9-83C6-781864ECCD2B}" dt="2022-02-11T15:53:44.789" v="659" actId="47"/>
        <pc:sldMkLst>
          <pc:docMk/>
          <pc:sldMk cId="105868957" sldId="872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3986912814" sldId="881"/>
        </pc:sldMkLst>
      </pc:sldChg>
      <pc:sldChg chg="del">
        <pc:chgData name="Petříčková Zuzana" userId="1fd47075-5059-4c14-9baf-7f7627f72276" providerId="ADAL" clId="{0C2DDB9E-C7E1-44F9-83C6-781864ECCD2B}" dt="2022-02-11T15:53:57.197" v="660" actId="47"/>
        <pc:sldMkLst>
          <pc:docMk/>
          <pc:sldMk cId="66603392" sldId="934"/>
        </pc:sldMkLst>
      </pc:sldChg>
      <pc:sldChg chg="del">
        <pc:chgData name="Petříčková Zuzana" userId="1fd47075-5059-4c14-9baf-7f7627f72276" providerId="ADAL" clId="{0C2DDB9E-C7E1-44F9-83C6-781864ECCD2B}" dt="2022-02-11T15:55:28.243" v="663" actId="47"/>
        <pc:sldMkLst>
          <pc:docMk/>
          <pc:sldMk cId="2584459126" sldId="990"/>
        </pc:sldMkLst>
      </pc:sldChg>
      <pc:sldChg chg="addSp delSp modSp mod">
        <pc:chgData name="Petříčková Zuzana" userId="1fd47075-5059-4c14-9baf-7f7627f72276" providerId="ADAL" clId="{0C2DDB9E-C7E1-44F9-83C6-781864ECCD2B}" dt="2022-02-11T16:03:27.971" v="976" actId="2711"/>
        <pc:sldMkLst>
          <pc:docMk/>
          <pc:sldMk cId="3797224821" sldId="993"/>
        </pc:sldMkLst>
        <pc:spChg chg="del">
          <ac:chgData name="Petříčková Zuzana" userId="1fd47075-5059-4c14-9baf-7f7627f72276" providerId="ADAL" clId="{0C2DDB9E-C7E1-44F9-83C6-781864ECCD2B}" dt="2022-02-11T15:58:59.221" v="731" actId="478"/>
          <ac:spMkLst>
            <pc:docMk/>
            <pc:sldMk cId="3797224821" sldId="993"/>
            <ac:spMk id="2" creationId="{00000000-0000-0000-0000-000000000000}"/>
          </ac:spMkLst>
        </pc:spChg>
        <pc:spChg chg="mod">
          <ac:chgData name="Petříčková Zuzana" userId="1fd47075-5059-4c14-9baf-7f7627f72276" providerId="ADAL" clId="{0C2DDB9E-C7E1-44F9-83C6-781864ECCD2B}" dt="2022-02-11T15:57:03.846" v="687" actId="20577"/>
          <ac:spMkLst>
            <pc:docMk/>
            <pc:sldMk cId="3797224821" sldId="993"/>
            <ac:spMk id="5" creationId="{AEC1BE1E-172D-4DD5-A260-2788410A2739}"/>
          </ac:spMkLst>
        </pc:spChg>
        <pc:spChg chg="mod">
          <ac:chgData name="Petříčková Zuzana" userId="1fd47075-5059-4c14-9baf-7f7627f72276" providerId="ADAL" clId="{0C2DDB9E-C7E1-44F9-83C6-781864ECCD2B}" dt="2022-02-11T16:00:37.840" v="800" actId="1076"/>
          <ac:spMkLst>
            <pc:docMk/>
            <pc:sldMk cId="3797224821" sldId="993"/>
            <ac:spMk id="9" creationId="{8D6939CA-24DF-4A10-B88D-3E66EED5164E}"/>
          </ac:spMkLst>
        </pc:spChg>
        <pc:spChg chg="mod">
          <ac:chgData name="Petříčková Zuzana" userId="1fd47075-5059-4c14-9baf-7f7627f72276" providerId="ADAL" clId="{0C2DDB9E-C7E1-44F9-83C6-781864ECCD2B}" dt="2022-02-11T16:00:35.895" v="799" actId="14100"/>
          <ac:spMkLst>
            <pc:docMk/>
            <pc:sldMk cId="3797224821" sldId="993"/>
            <ac:spMk id="18" creationId="{6B20DFBB-5C9A-4E89-A988-1B8039499E84}"/>
          </ac:spMkLst>
        </pc:spChg>
        <pc:spChg chg="add mod">
          <ac:chgData name="Petříčková Zuzana" userId="1fd47075-5059-4c14-9baf-7f7627f72276" providerId="ADAL" clId="{0C2DDB9E-C7E1-44F9-83C6-781864ECCD2B}" dt="2022-02-11T16:03:27.971" v="976" actId="2711"/>
          <ac:spMkLst>
            <pc:docMk/>
            <pc:sldMk cId="3797224821" sldId="993"/>
            <ac:spMk id="19" creationId="{A3397B0A-4638-4D3B-A1DD-996D0DB3EF1E}"/>
          </ac:spMkLst>
        </pc:spChg>
        <pc:picChg chg="mod">
          <ac:chgData name="Petříčková Zuzana" userId="1fd47075-5059-4c14-9baf-7f7627f72276" providerId="ADAL" clId="{0C2DDB9E-C7E1-44F9-83C6-781864ECCD2B}" dt="2022-02-11T15:57:32.840" v="705" actId="1076"/>
          <ac:picMkLst>
            <pc:docMk/>
            <pc:sldMk cId="3797224821" sldId="993"/>
            <ac:picMk id="34879" creationId="{00000000-0000-0000-0000-000000000000}"/>
          </ac:picMkLst>
        </pc:picChg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1223847696" sldId="994"/>
        </pc:sldMkLst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3723583343" sldId="995"/>
        </pc:sldMkLst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3371073807" sldId="996"/>
        </pc:sldMkLst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3117362294" sldId="997"/>
        </pc:sldMkLst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312400521" sldId="998"/>
        </pc:sldMkLst>
      </pc:sldChg>
      <pc:sldChg chg="addSp modSp mod">
        <pc:chgData name="Petříčková Zuzana" userId="1fd47075-5059-4c14-9baf-7f7627f72276" providerId="ADAL" clId="{0C2DDB9E-C7E1-44F9-83C6-781864ECCD2B}" dt="2022-02-11T16:03:13.298" v="972" actId="1076"/>
        <pc:sldMkLst>
          <pc:docMk/>
          <pc:sldMk cId="2024953322" sldId="1006"/>
        </pc:sldMkLst>
        <pc:spChg chg="mod">
          <ac:chgData name="Petříčková Zuzana" userId="1fd47075-5059-4c14-9baf-7f7627f72276" providerId="ADAL" clId="{0C2DDB9E-C7E1-44F9-83C6-781864ECCD2B}" dt="2022-02-11T16:01:46.376" v="856" actId="1076"/>
          <ac:spMkLst>
            <pc:docMk/>
            <pc:sldMk cId="2024953322" sldId="1006"/>
            <ac:spMk id="5" creationId="{4568D3A8-5050-4270-8BF2-AE4C44273FF5}"/>
          </ac:spMkLst>
        </pc:spChg>
        <pc:spChg chg="add mod">
          <ac:chgData name="Petříčková Zuzana" userId="1fd47075-5059-4c14-9baf-7f7627f72276" providerId="ADAL" clId="{0C2DDB9E-C7E1-44F9-83C6-781864ECCD2B}" dt="2022-02-11T16:03:13.298" v="972" actId="1076"/>
          <ac:spMkLst>
            <pc:docMk/>
            <pc:sldMk cId="2024953322" sldId="1006"/>
            <ac:spMk id="6" creationId="{41C73019-F0AD-49AB-8992-868872A98801}"/>
          </ac:spMkLst>
        </pc:spChg>
        <pc:spChg chg="mod">
          <ac:chgData name="Petříčková Zuzana" userId="1fd47075-5059-4c14-9baf-7f7627f72276" providerId="ADAL" clId="{0C2DDB9E-C7E1-44F9-83C6-781864ECCD2B}" dt="2022-02-11T15:57:58.463" v="728" actId="20577"/>
          <ac:spMkLst>
            <pc:docMk/>
            <pc:sldMk cId="2024953322" sldId="1006"/>
            <ac:spMk id="8" creationId="{D18D0484-8427-416A-A72A-2D3A405F8DB7}"/>
          </ac:spMkLst>
        </pc:spChg>
        <pc:picChg chg="mod">
          <ac:chgData name="Petříčková Zuzana" userId="1fd47075-5059-4c14-9baf-7f7627f72276" providerId="ADAL" clId="{0C2DDB9E-C7E1-44F9-83C6-781864ECCD2B}" dt="2022-02-11T15:58:01.744" v="730" actId="1076"/>
          <ac:picMkLst>
            <pc:docMk/>
            <pc:sldMk cId="2024953322" sldId="1006"/>
            <ac:picMk id="65" creationId="{00000000-0000-0000-0000-000000000000}"/>
          </ac:picMkLst>
        </pc:picChg>
      </pc:sldChg>
      <pc:sldChg chg="add">
        <pc:chgData name="Petříčková Zuzana" userId="1fd47075-5059-4c14-9baf-7f7627f72276" providerId="ADAL" clId="{0C2DDB9E-C7E1-44F9-83C6-781864ECCD2B}" dt="2022-02-11T15:54:35.934" v="662"/>
        <pc:sldMkLst>
          <pc:docMk/>
          <pc:sldMk cId="764531883" sldId="1007"/>
        </pc:sldMkLst>
      </pc:sldChg>
      <pc:sldChg chg="del">
        <pc:chgData name="Petříčková Zuzana" userId="1fd47075-5059-4c14-9baf-7f7627f72276" providerId="ADAL" clId="{0C2DDB9E-C7E1-44F9-83C6-781864ECCD2B}" dt="2022-02-11T15:56:07.164" v="668" actId="47"/>
        <pc:sldMkLst>
          <pc:docMk/>
          <pc:sldMk cId="3512481222" sldId="1010"/>
        </pc:sldMkLst>
      </pc:sldChg>
      <pc:sldChg chg="del">
        <pc:chgData name="Petříčková Zuzana" userId="1fd47075-5059-4c14-9baf-7f7627f72276" providerId="ADAL" clId="{0C2DDB9E-C7E1-44F9-83C6-781864ECCD2B}" dt="2022-02-11T15:56:07.164" v="668" actId="47"/>
        <pc:sldMkLst>
          <pc:docMk/>
          <pc:sldMk cId="3695059389" sldId="1011"/>
        </pc:sldMkLst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1702973801" sldId="1018"/>
        </pc:sldMkLst>
      </pc:sldChg>
      <pc:sldChg chg="addSp delSp modSp mod">
        <pc:chgData name="Petříčková Zuzana" userId="1fd47075-5059-4c14-9baf-7f7627f72276" providerId="ADAL" clId="{0C2DDB9E-C7E1-44F9-83C6-781864ECCD2B}" dt="2022-02-11T15:53:06.609" v="646" actId="1076"/>
        <pc:sldMkLst>
          <pc:docMk/>
          <pc:sldMk cId="2748677105" sldId="1028"/>
        </pc:sldMkLst>
        <pc:spChg chg="add mod">
          <ac:chgData name="Petříčková Zuzana" userId="1fd47075-5059-4c14-9baf-7f7627f72276" providerId="ADAL" clId="{0C2DDB9E-C7E1-44F9-83C6-781864ECCD2B}" dt="2022-02-11T15:52:05.211" v="590" actId="1076"/>
          <ac:spMkLst>
            <pc:docMk/>
            <pc:sldMk cId="2748677105" sldId="1028"/>
            <ac:spMk id="6" creationId="{D7F2422D-E117-4074-8B22-A132949DDD7F}"/>
          </ac:spMkLst>
        </pc:spChg>
        <pc:spChg chg="add mod">
          <ac:chgData name="Petříčková Zuzana" userId="1fd47075-5059-4c14-9baf-7f7627f72276" providerId="ADAL" clId="{0C2DDB9E-C7E1-44F9-83C6-781864ECCD2B}" dt="2022-02-11T15:53:06.609" v="646" actId="1076"/>
          <ac:spMkLst>
            <pc:docMk/>
            <pc:sldMk cId="2748677105" sldId="1028"/>
            <ac:spMk id="7" creationId="{D4E8F6D5-EE99-4BAD-8139-948EAA7D128F}"/>
          </ac:spMkLst>
        </pc:spChg>
        <pc:spChg chg="mod">
          <ac:chgData name="Petříčková Zuzana" userId="1fd47075-5059-4c14-9baf-7f7627f72276" providerId="ADAL" clId="{0C2DDB9E-C7E1-44F9-83C6-781864ECCD2B}" dt="2022-02-11T15:52:14.625" v="596" actId="1076"/>
          <ac:spMkLst>
            <pc:docMk/>
            <pc:sldMk cId="2748677105" sldId="1028"/>
            <ac:spMk id="15" creationId="{9BF27AA2-CC88-468D-8E85-1E77FF31254D}"/>
          </ac:spMkLst>
        </pc:spChg>
        <pc:spChg chg="mod">
          <ac:chgData name="Petříčková Zuzana" userId="1fd47075-5059-4c14-9baf-7f7627f72276" providerId="ADAL" clId="{0C2DDB9E-C7E1-44F9-83C6-781864ECCD2B}" dt="2022-02-11T15:52:10.055" v="594" actId="1076"/>
          <ac:spMkLst>
            <pc:docMk/>
            <pc:sldMk cId="2748677105" sldId="1028"/>
            <ac:spMk id="16" creationId="{D0297CCE-9B0D-46B9-9615-2A15C3C53814}"/>
          </ac:spMkLst>
        </pc:spChg>
        <pc:spChg chg="mod">
          <ac:chgData name="Petříčková Zuzana" userId="1fd47075-5059-4c14-9baf-7f7627f72276" providerId="ADAL" clId="{0C2DDB9E-C7E1-44F9-83C6-781864ECCD2B}" dt="2022-02-11T15:52:11.951" v="595" actId="1076"/>
          <ac:spMkLst>
            <pc:docMk/>
            <pc:sldMk cId="2748677105" sldId="1028"/>
            <ac:spMk id="17" creationId="{BDCE6D29-184A-40D7-A649-9753DE5DAD5C}"/>
          </ac:spMkLst>
        </pc:spChg>
        <pc:spChg chg="del">
          <ac:chgData name="Petříčková Zuzana" userId="1fd47075-5059-4c14-9baf-7f7627f72276" providerId="ADAL" clId="{0C2DDB9E-C7E1-44F9-83C6-781864ECCD2B}" dt="2022-02-11T15:51:08.553" v="571" actId="478"/>
          <ac:spMkLst>
            <pc:docMk/>
            <pc:sldMk cId="2748677105" sldId="1028"/>
            <ac:spMk id="18" creationId="{238D37DC-DB07-4C7E-853C-53B97527BC28}"/>
          </ac:spMkLst>
        </pc:spChg>
        <pc:picChg chg="add mod">
          <ac:chgData name="Petříčková Zuzana" userId="1fd47075-5059-4c14-9baf-7f7627f72276" providerId="ADAL" clId="{0C2DDB9E-C7E1-44F9-83C6-781864ECCD2B}" dt="2022-02-11T15:52:06.081" v="591" actId="1076"/>
          <ac:picMkLst>
            <pc:docMk/>
            <pc:sldMk cId="2748677105" sldId="1028"/>
            <ac:picMk id="5" creationId="{87B28E69-3CFC-4053-990E-E3B9798FE514}"/>
          </ac:picMkLst>
        </pc:picChg>
        <pc:picChg chg="mod">
          <ac:chgData name="Petříčková Zuzana" userId="1fd47075-5059-4c14-9baf-7f7627f72276" providerId="ADAL" clId="{0C2DDB9E-C7E1-44F9-83C6-781864ECCD2B}" dt="2022-02-11T15:51:57.064" v="586" actId="1076"/>
          <ac:picMkLst>
            <pc:docMk/>
            <pc:sldMk cId="2748677105" sldId="1028"/>
            <ac:picMk id="12" creationId="{E5015C90-2FA8-4ABB-B958-255B841F5B85}"/>
          </ac:picMkLst>
        </pc:picChg>
        <pc:cxnChg chg="mod">
          <ac:chgData name="Petříčková Zuzana" userId="1fd47075-5059-4c14-9baf-7f7627f72276" providerId="ADAL" clId="{0C2DDB9E-C7E1-44F9-83C6-781864ECCD2B}" dt="2022-02-11T15:52:00.992" v="587" actId="1076"/>
          <ac:cxnSpMkLst>
            <pc:docMk/>
            <pc:sldMk cId="2748677105" sldId="1028"/>
            <ac:cxnSpMk id="23" creationId="{84A85193-BE9E-4817-8953-CD3CB91D3EF3}"/>
          </ac:cxnSpMkLst>
        </pc:cxnChg>
        <pc:cxnChg chg="mod">
          <ac:chgData name="Petříčková Zuzana" userId="1fd47075-5059-4c14-9baf-7f7627f72276" providerId="ADAL" clId="{0C2DDB9E-C7E1-44F9-83C6-781864ECCD2B}" dt="2022-02-11T15:52:08.720" v="593" actId="1076"/>
          <ac:cxnSpMkLst>
            <pc:docMk/>
            <pc:sldMk cId="2748677105" sldId="1028"/>
            <ac:cxnSpMk id="25" creationId="{77C6662D-3987-413E-A4FD-58A89151D1E0}"/>
          </ac:cxnSpMkLst>
        </pc:cxnChg>
        <pc:cxnChg chg="mod">
          <ac:chgData name="Petříčková Zuzana" userId="1fd47075-5059-4c14-9baf-7f7627f72276" providerId="ADAL" clId="{0C2DDB9E-C7E1-44F9-83C6-781864ECCD2B}" dt="2022-02-11T15:52:07.575" v="592" actId="1076"/>
          <ac:cxnSpMkLst>
            <pc:docMk/>
            <pc:sldMk cId="2748677105" sldId="1028"/>
            <ac:cxnSpMk id="28" creationId="{75B57B99-7830-436E-8166-77911370EBBC}"/>
          </ac:cxnSpMkLst>
        </pc:cxnChg>
      </pc:sldChg>
      <pc:sldChg chg="del">
        <pc:chgData name="Petříčková Zuzana" userId="1fd47075-5059-4c14-9baf-7f7627f72276" providerId="ADAL" clId="{0C2DDB9E-C7E1-44F9-83C6-781864ECCD2B}" dt="2022-02-11T15:53:19.276" v="647" actId="47"/>
        <pc:sldMkLst>
          <pc:docMk/>
          <pc:sldMk cId="239006190" sldId="1035"/>
        </pc:sldMkLst>
      </pc:sldChg>
      <pc:sldChg chg="del">
        <pc:chgData name="Petříčková Zuzana" userId="1fd47075-5059-4c14-9baf-7f7627f72276" providerId="ADAL" clId="{0C2DDB9E-C7E1-44F9-83C6-781864ECCD2B}" dt="2022-02-11T15:50:10.768" v="569" actId="47"/>
        <pc:sldMkLst>
          <pc:docMk/>
          <pc:sldMk cId="2513761770" sldId="1036"/>
        </pc:sldMkLst>
      </pc:sldChg>
      <pc:sldChg chg="del">
        <pc:chgData name="Petříčková Zuzana" userId="1fd47075-5059-4c14-9baf-7f7627f72276" providerId="ADAL" clId="{0C2DDB9E-C7E1-44F9-83C6-781864ECCD2B}" dt="2022-02-11T15:56:10.999" v="669" actId="47"/>
        <pc:sldMkLst>
          <pc:docMk/>
          <pc:sldMk cId="1573042237" sldId="1056"/>
        </pc:sldMkLst>
      </pc:sldChg>
      <pc:sldChg chg="addSp modSp mod">
        <pc:chgData name="Petříčková Zuzana" userId="1fd47075-5059-4c14-9baf-7f7627f72276" providerId="ADAL" clId="{0C2DDB9E-C7E1-44F9-83C6-781864ECCD2B}" dt="2022-02-11T16:10:59.937" v="1041" actId="14100"/>
        <pc:sldMkLst>
          <pc:docMk/>
          <pc:sldMk cId="2413057041" sldId="1058"/>
        </pc:sldMkLst>
        <pc:spChg chg="add mod">
          <ac:chgData name="Petříčková Zuzana" userId="1fd47075-5059-4c14-9baf-7f7627f72276" providerId="ADAL" clId="{0C2DDB9E-C7E1-44F9-83C6-781864ECCD2B}" dt="2022-02-11T16:10:59.937" v="1041" actId="14100"/>
          <ac:spMkLst>
            <pc:docMk/>
            <pc:sldMk cId="2413057041" sldId="1058"/>
            <ac:spMk id="3" creationId="{2FB9FAB4-A5E6-4A35-8489-739B6AA679F6}"/>
          </ac:spMkLst>
        </pc:spChg>
        <pc:spChg chg="mod">
          <ac:chgData name="Petříčková Zuzana" userId="1fd47075-5059-4c14-9baf-7f7627f72276" providerId="ADAL" clId="{0C2DDB9E-C7E1-44F9-83C6-781864ECCD2B}" dt="2022-02-11T15:46:20.321" v="545" actId="1076"/>
          <ac:spMkLst>
            <pc:docMk/>
            <pc:sldMk cId="2413057041" sldId="1058"/>
            <ac:spMk id="9" creationId="{AD7EBC8E-08D9-4428-B4FD-FE5BFAAACCAE}"/>
          </ac:spMkLst>
        </pc:spChg>
        <pc:graphicFrameChg chg="mod modGraphic">
          <ac:chgData name="Petříčková Zuzana" userId="1fd47075-5059-4c14-9baf-7f7627f72276" providerId="ADAL" clId="{0C2DDB9E-C7E1-44F9-83C6-781864ECCD2B}" dt="2022-02-11T15:47:41.016" v="562" actId="14734"/>
          <ac:graphicFrameMkLst>
            <pc:docMk/>
            <pc:sldMk cId="2413057041" sldId="1058"/>
            <ac:graphicFrameMk id="10" creationId="{8B2D0829-2956-4BF9-8082-FE3CC6C9CDA6}"/>
          </ac:graphicFrameMkLst>
        </pc:graphicFrameChg>
      </pc:sldChg>
      <pc:sldChg chg="addSp modSp mod">
        <pc:chgData name="Petříčková Zuzana" userId="1fd47075-5059-4c14-9baf-7f7627f72276" providerId="ADAL" clId="{0C2DDB9E-C7E1-44F9-83C6-781864ECCD2B}" dt="2022-02-11T16:16:26.664" v="1047" actId="14100"/>
        <pc:sldMkLst>
          <pc:docMk/>
          <pc:sldMk cId="946581651" sldId="1059"/>
        </pc:sldMkLst>
        <pc:spChg chg="mod">
          <ac:chgData name="Petříčková Zuzana" userId="1fd47075-5059-4c14-9baf-7f7627f72276" providerId="ADAL" clId="{0C2DDB9E-C7E1-44F9-83C6-781864ECCD2B}" dt="2022-02-11T16:16:12.675" v="1043" actId="1076"/>
          <ac:spMkLst>
            <pc:docMk/>
            <pc:sldMk cId="946581651" sldId="1059"/>
            <ac:spMk id="2" creationId="{6AE0897D-227C-442C-81A6-5DEEC98B680B}"/>
          </ac:spMkLst>
        </pc:spChg>
        <pc:spChg chg="add mod">
          <ac:chgData name="Petříčková Zuzana" userId="1fd47075-5059-4c14-9baf-7f7627f72276" providerId="ADAL" clId="{0C2DDB9E-C7E1-44F9-83C6-781864ECCD2B}" dt="2022-02-11T16:16:26.664" v="1047" actId="14100"/>
          <ac:spMkLst>
            <pc:docMk/>
            <pc:sldMk cId="946581651" sldId="1059"/>
            <ac:spMk id="3" creationId="{9CF0A8CA-DCBC-450B-B5A4-31E637899B12}"/>
          </ac:spMkLst>
        </pc:spChg>
        <pc:graphicFrameChg chg="mod modGraphic">
          <ac:chgData name="Petříčková Zuzana" userId="1fd47075-5059-4c14-9baf-7f7627f72276" providerId="ADAL" clId="{0C2DDB9E-C7E1-44F9-83C6-781864ECCD2B}" dt="2022-02-11T15:47:49.391" v="563" actId="255"/>
          <ac:graphicFrameMkLst>
            <pc:docMk/>
            <pc:sldMk cId="946581651" sldId="1059"/>
            <ac:graphicFrameMk id="15" creationId="{8360589B-8017-44EE-AFC5-F9A2015ECAC2}"/>
          </ac:graphicFrameMkLst>
        </pc:graphicFrameChg>
      </pc:sldChg>
      <pc:sldChg chg="del">
        <pc:chgData name="Petříčková Zuzana" userId="1fd47075-5059-4c14-9baf-7f7627f72276" providerId="ADAL" clId="{0C2DDB9E-C7E1-44F9-83C6-781864ECCD2B}" dt="2022-02-11T15:56:27.847" v="672" actId="47"/>
        <pc:sldMkLst>
          <pc:docMk/>
          <pc:sldMk cId="4137247410" sldId="1060"/>
        </pc:sldMkLst>
      </pc:sldChg>
      <pc:sldChg chg="del">
        <pc:chgData name="Petříčková Zuzana" userId="1fd47075-5059-4c14-9baf-7f7627f72276" providerId="ADAL" clId="{0C2DDB9E-C7E1-44F9-83C6-781864ECCD2B}" dt="2022-02-11T15:56:23.072" v="671" actId="47"/>
        <pc:sldMkLst>
          <pc:docMk/>
          <pc:sldMk cId="1210591579" sldId="1144"/>
        </pc:sldMkLst>
      </pc:sldChg>
      <pc:sldChg chg="del">
        <pc:chgData name="Petříčková Zuzana" userId="1fd47075-5059-4c14-9baf-7f7627f72276" providerId="ADAL" clId="{0C2DDB9E-C7E1-44F9-83C6-781864ECCD2B}" dt="2022-02-11T15:56:13.411" v="670" actId="47"/>
        <pc:sldMkLst>
          <pc:docMk/>
          <pc:sldMk cId="2906869774" sldId="1159"/>
        </pc:sldMkLst>
      </pc:sldChg>
      <pc:sldChg chg="del">
        <pc:chgData name="Petříčková Zuzana" userId="1fd47075-5059-4c14-9baf-7f7627f72276" providerId="ADAL" clId="{0C2DDB9E-C7E1-44F9-83C6-781864ECCD2B}" dt="2022-02-11T15:56:23.072" v="671" actId="47"/>
        <pc:sldMkLst>
          <pc:docMk/>
          <pc:sldMk cId="4079791962" sldId="1165"/>
        </pc:sldMkLst>
      </pc:sldChg>
      <pc:sldChg chg="del">
        <pc:chgData name="Petříčková Zuzana" userId="1fd47075-5059-4c14-9baf-7f7627f72276" providerId="ADAL" clId="{0C2DDB9E-C7E1-44F9-83C6-781864ECCD2B}" dt="2022-02-11T15:56:23.072" v="671" actId="47"/>
        <pc:sldMkLst>
          <pc:docMk/>
          <pc:sldMk cId="303924571" sldId="1168"/>
        </pc:sldMkLst>
      </pc:sldChg>
      <pc:sldChg chg="del">
        <pc:chgData name="Petříčková Zuzana" userId="1fd47075-5059-4c14-9baf-7f7627f72276" providerId="ADAL" clId="{0C2DDB9E-C7E1-44F9-83C6-781864ECCD2B}" dt="2022-02-11T15:56:23.072" v="671" actId="47"/>
        <pc:sldMkLst>
          <pc:docMk/>
          <pc:sldMk cId="1456473174" sldId="1175"/>
        </pc:sldMkLst>
      </pc:sldChg>
      <pc:sldChg chg="del">
        <pc:chgData name="Petříčková Zuzana" userId="1fd47075-5059-4c14-9baf-7f7627f72276" providerId="ADAL" clId="{0C2DDB9E-C7E1-44F9-83C6-781864ECCD2B}" dt="2022-02-11T15:56:23.072" v="671" actId="47"/>
        <pc:sldMkLst>
          <pc:docMk/>
          <pc:sldMk cId="2854902747" sldId="1194"/>
        </pc:sldMkLst>
      </pc:sldChg>
      <pc:sldChg chg="modSp mod">
        <pc:chgData name="Petříčková Zuzana" userId="1fd47075-5059-4c14-9baf-7f7627f72276" providerId="ADAL" clId="{0C2DDB9E-C7E1-44F9-83C6-781864ECCD2B}" dt="2022-02-11T15:53:40.087" v="658" actId="20577"/>
        <pc:sldMkLst>
          <pc:docMk/>
          <pc:sldMk cId="1661442662" sldId="1248"/>
        </pc:sldMkLst>
        <pc:spChg chg="mod">
          <ac:chgData name="Petříčková Zuzana" userId="1fd47075-5059-4c14-9baf-7f7627f72276" providerId="ADAL" clId="{0C2DDB9E-C7E1-44F9-83C6-781864ECCD2B}" dt="2022-02-11T15:53:40.087" v="658" actId="20577"/>
          <ac:spMkLst>
            <pc:docMk/>
            <pc:sldMk cId="1661442662" sldId="1248"/>
            <ac:spMk id="2" creationId="{84AC97DD-6C8B-4230-8670-B5DE9FD7162F}"/>
          </ac:spMkLst>
        </pc:spChg>
      </pc:sldChg>
      <pc:sldChg chg="del">
        <pc:chgData name="Petříčková Zuzana" userId="1fd47075-5059-4c14-9baf-7f7627f72276" providerId="ADAL" clId="{0C2DDB9E-C7E1-44F9-83C6-781864ECCD2B}" dt="2022-02-11T15:55:52.450" v="666" actId="47"/>
        <pc:sldMkLst>
          <pc:docMk/>
          <pc:sldMk cId="82374735" sldId="1252"/>
        </pc:sldMkLst>
      </pc:sldChg>
      <pc:sldChg chg="del">
        <pc:chgData name="Petříčková Zuzana" userId="1fd47075-5059-4c14-9baf-7f7627f72276" providerId="ADAL" clId="{0C2DDB9E-C7E1-44F9-83C6-781864ECCD2B}" dt="2022-02-11T16:05:35.343" v="1036" actId="47"/>
        <pc:sldMkLst>
          <pc:docMk/>
          <pc:sldMk cId="373452588" sldId="1253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3554250368" sldId="1254"/>
        </pc:sldMkLst>
      </pc:sldChg>
      <pc:sldChg chg="del">
        <pc:chgData name="Petříčková Zuzana" userId="1fd47075-5059-4c14-9baf-7f7627f72276" providerId="ADAL" clId="{0C2DDB9E-C7E1-44F9-83C6-781864ECCD2B}" dt="2022-02-11T15:55:28.243" v="663" actId="47"/>
        <pc:sldMkLst>
          <pc:docMk/>
          <pc:sldMk cId="3300959214" sldId="1255"/>
        </pc:sldMkLst>
      </pc:sldChg>
      <pc:sldChg chg="del">
        <pc:chgData name="Petříčková Zuzana" userId="1fd47075-5059-4c14-9baf-7f7627f72276" providerId="ADAL" clId="{0C2DDB9E-C7E1-44F9-83C6-781864ECCD2B}" dt="2022-02-11T15:55:44.994" v="665" actId="47"/>
        <pc:sldMkLst>
          <pc:docMk/>
          <pc:sldMk cId="5862266" sldId="1256"/>
        </pc:sldMkLst>
      </pc:sldChg>
      <pc:sldChg chg="del">
        <pc:chgData name="Petříčková Zuzana" userId="1fd47075-5059-4c14-9baf-7f7627f72276" providerId="ADAL" clId="{0C2DDB9E-C7E1-44F9-83C6-781864ECCD2B}" dt="2022-02-11T15:55:41.860" v="664" actId="47"/>
        <pc:sldMkLst>
          <pc:docMk/>
          <pc:sldMk cId="1856604051" sldId="1260"/>
        </pc:sldMkLst>
      </pc:sldChg>
      <pc:sldChg chg="modSp add del mod modClrScheme chgLayout">
        <pc:chgData name="Petříčková Zuzana" userId="1fd47075-5059-4c14-9baf-7f7627f72276" providerId="ADAL" clId="{0C2DDB9E-C7E1-44F9-83C6-781864ECCD2B}" dt="2022-02-11T16:05:21.120" v="1035" actId="700"/>
        <pc:sldMkLst>
          <pc:docMk/>
          <pc:sldMk cId="1443421535" sldId="1265"/>
        </pc:sldMkLst>
        <pc:spChg chg="mod ord">
          <ac:chgData name="Petříčková Zuzana" userId="1fd47075-5059-4c14-9baf-7f7627f72276" providerId="ADAL" clId="{0C2DDB9E-C7E1-44F9-83C6-781864ECCD2B}" dt="2022-02-11T16:05:21.120" v="1035" actId="700"/>
          <ac:spMkLst>
            <pc:docMk/>
            <pc:sldMk cId="1443421535" sldId="1265"/>
            <ac:spMk id="2" creationId="{47900A41-751B-47E3-B88D-6394504D17D2}"/>
          </ac:spMkLst>
        </pc:spChg>
        <pc:spChg chg="mod ord">
          <ac:chgData name="Petříčková Zuzana" userId="1fd47075-5059-4c14-9baf-7f7627f72276" providerId="ADAL" clId="{0C2DDB9E-C7E1-44F9-83C6-781864ECCD2B}" dt="2022-02-11T16:05:21.120" v="1035" actId="700"/>
          <ac:spMkLst>
            <pc:docMk/>
            <pc:sldMk cId="1443421535" sldId="1265"/>
            <ac:spMk id="3" creationId="{A2454183-312A-4DE7-9497-A7734AB62D36}"/>
          </ac:spMkLst>
        </pc:spChg>
        <pc:spChg chg="mod ord">
          <ac:chgData name="Petříčková Zuzana" userId="1fd47075-5059-4c14-9baf-7f7627f72276" providerId="ADAL" clId="{0C2DDB9E-C7E1-44F9-83C6-781864ECCD2B}" dt="2022-02-11T16:05:21.120" v="1035" actId="700"/>
          <ac:spMkLst>
            <pc:docMk/>
            <pc:sldMk cId="1443421535" sldId="1265"/>
            <ac:spMk id="4" creationId="{A29964AD-4FA4-4804-8C2A-07E3C3297AB7}"/>
          </ac:spMkLst>
        </pc:spChg>
      </pc:sldChg>
      <pc:sldChg chg="del">
        <pc:chgData name="Petříčková Zuzana" userId="1fd47075-5059-4c14-9baf-7f7627f72276" providerId="ADAL" clId="{0C2DDB9E-C7E1-44F9-83C6-781864ECCD2B}" dt="2022-02-11T15:56:07.164" v="668" actId="47"/>
        <pc:sldMkLst>
          <pc:docMk/>
          <pc:sldMk cId="3630830038" sldId="1267"/>
        </pc:sldMkLst>
      </pc:sldChg>
      <pc:sldChg chg="add">
        <pc:chgData name="Petříčková Zuzana" userId="1fd47075-5059-4c14-9baf-7f7627f72276" providerId="ADAL" clId="{0C2DDB9E-C7E1-44F9-83C6-781864ECCD2B}" dt="2022-02-11T15:56:48.660" v="674"/>
        <pc:sldMkLst>
          <pc:docMk/>
          <pc:sldMk cId="1721682197" sldId="1272"/>
        </pc:sldMkLst>
      </pc:sldChg>
      <pc:sldChg chg="del">
        <pc:chgData name="Petříčková Zuzana" userId="1fd47075-5059-4c14-9baf-7f7627f72276" providerId="ADAL" clId="{0C2DDB9E-C7E1-44F9-83C6-781864ECCD2B}" dt="2022-02-11T15:56:42.692" v="673" actId="47"/>
        <pc:sldMkLst>
          <pc:docMk/>
          <pc:sldMk cId="3633288808" sldId="1272"/>
        </pc:sldMkLst>
      </pc:sldChg>
      <pc:sldChg chg="del">
        <pc:chgData name="Petříčková Zuzana" userId="1fd47075-5059-4c14-9baf-7f7627f72276" providerId="ADAL" clId="{0C2DDB9E-C7E1-44F9-83C6-781864ECCD2B}" dt="2022-02-11T15:50:09.609" v="568" actId="47"/>
        <pc:sldMkLst>
          <pc:docMk/>
          <pc:sldMk cId="3307080416" sldId="1290"/>
        </pc:sldMkLst>
      </pc:sldChg>
      <pc:sldChg chg="del">
        <pc:chgData name="Petříčková Zuzana" userId="1fd47075-5059-4c14-9baf-7f7627f72276" providerId="ADAL" clId="{0C2DDB9E-C7E1-44F9-83C6-781864ECCD2B}" dt="2022-02-11T15:54:34.180" v="661" actId="47"/>
        <pc:sldMkLst>
          <pc:docMk/>
          <pc:sldMk cId="907755371" sldId="1292"/>
        </pc:sldMkLst>
      </pc:sldChg>
      <pc:sldChg chg="del">
        <pc:chgData name="Petříčková Zuzana" userId="1fd47075-5059-4c14-9baf-7f7627f72276" providerId="ADAL" clId="{0C2DDB9E-C7E1-44F9-83C6-781864ECCD2B}" dt="2022-02-11T15:56:42.692" v="673" actId="47"/>
        <pc:sldMkLst>
          <pc:docMk/>
          <pc:sldMk cId="950812483" sldId="1293"/>
        </pc:sldMkLst>
      </pc:sldChg>
      <pc:sldChg chg="add">
        <pc:chgData name="Petříčková Zuzana" userId="1fd47075-5059-4c14-9baf-7f7627f72276" providerId="ADAL" clId="{0C2DDB9E-C7E1-44F9-83C6-781864ECCD2B}" dt="2022-02-11T15:56:48.660" v="674"/>
        <pc:sldMkLst>
          <pc:docMk/>
          <pc:sldMk cId="2886705479" sldId="1293"/>
        </pc:sldMkLst>
      </pc:sldChg>
      <pc:sldChg chg="del">
        <pc:chgData name="Petříčková Zuzana" userId="1fd47075-5059-4c14-9baf-7f7627f72276" providerId="ADAL" clId="{0C2DDB9E-C7E1-44F9-83C6-781864ECCD2B}" dt="2022-02-11T15:56:42.692" v="673" actId="47"/>
        <pc:sldMkLst>
          <pc:docMk/>
          <pc:sldMk cId="1314849709" sldId="1294"/>
        </pc:sldMkLst>
      </pc:sldChg>
      <pc:sldChg chg="add">
        <pc:chgData name="Petříčková Zuzana" userId="1fd47075-5059-4c14-9baf-7f7627f72276" providerId="ADAL" clId="{0C2DDB9E-C7E1-44F9-83C6-781864ECCD2B}" dt="2022-02-11T15:56:48.660" v="674"/>
        <pc:sldMkLst>
          <pc:docMk/>
          <pc:sldMk cId="4128874820" sldId="1294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3672058783" sldId="1298"/>
        </pc:sldMkLst>
      </pc:sldChg>
      <pc:sldChg chg="del">
        <pc:chgData name="Petříčková Zuzana" userId="1fd47075-5059-4c14-9baf-7f7627f72276" providerId="ADAL" clId="{0C2DDB9E-C7E1-44F9-83C6-781864ECCD2B}" dt="2022-02-11T15:55:52.450" v="666" actId="47"/>
        <pc:sldMkLst>
          <pc:docMk/>
          <pc:sldMk cId="464877903" sldId="1306"/>
        </pc:sldMkLst>
      </pc:sldChg>
      <pc:sldChg chg="del">
        <pc:chgData name="Petříčková Zuzana" userId="1fd47075-5059-4c14-9baf-7f7627f72276" providerId="ADAL" clId="{0C2DDB9E-C7E1-44F9-83C6-781864ECCD2B}" dt="2022-02-11T15:50:00.407" v="567" actId="47"/>
        <pc:sldMkLst>
          <pc:docMk/>
          <pc:sldMk cId="1233364711" sldId="1339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3714228164" sldId="1344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143262530" sldId="1345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426667541" sldId="1346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3497420739" sldId="1347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997873353" sldId="1348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4038137644" sldId="1349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453821183" sldId="1350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028671640" sldId="1351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297005550" sldId="1352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159925454" sldId="1353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3415565699" sldId="1354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486706244" sldId="1355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160981945" sldId="1356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003699962" sldId="1357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614630538" sldId="1358"/>
        </pc:sldMkLst>
      </pc:sldChg>
      <pc:sldChg chg="del">
        <pc:chgData name="Petříčková Zuzana" userId="1fd47075-5059-4c14-9baf-7f7627f72276" providerId="ADAL" clId="{0C2DDB9E-C7E1-44F9-83C6-781864ECCD2B}" dt="2022-02-11T15:56:00.741" v="667" actId="47"/>
        <pc:sldMkLst>
          <pc:docMk/>
          <pc:sldMk cId="2829541715" sldId="1359"/>
        </pc:sldMkLst>
      </pc:sldChg>
      <pc:sldChg chg="addSp delSp modSp mod">
        <pc:chgData name="Petříčková Zuzana" userId="1fd47075-5059-4c14-9baf-7f7627f72276" providerId="ADAL" clId="{0C2DDB9E-C7E1-44F9-83C6-781864ECCD2B}" dt="2022-02-11T15:41:43.449" v="163" actId="20577"/>
        <pc:sldMkLst>
          <pc:docMk/>
          <pc:sldMk cId="1597356605" sldId="1360"/>
        </pc:sldMkLst>
        <pc:spChg chg="mod">
          <ac:chgData name="Petříčková Zuzana" userId="1fd47075-5059-4c14-9baf-7f7627f72276" providerId="ADAL" clId="{0C2DDB9E-C7E1-44F9-83C6-781864ECCD2B}" dt="2022-02-11T15:40:17.681" v="149" actId="1076"/>
          <ac:spMkLst>
            <pc:docMk/>
            <pc:sldMk cId="1597356605" sldId="1360"/>
            <ac:spMk id="3" creationId="{BC900084-D72E-40AC-B59D-D2D88417AA51}"/>
          </ac:spMkLst>
        </pc:spChg>
        <pc:spChg chg="mod">
          <ac:chgData name="Petříčková Zuzana" userId="1fd47075-5059-4c14-9baf-7f7627f72276" providerId="ADAL" clId="{0C2DDB9E-C7E1-44F9-83C6-781864ECCD2B}" dt="2022-02-11T15:40:21.424" v="150" actId="1076"/>
          <ac:spMkLst>
            <pc:docMk/>
            <pc:sldMk cId="1597356605" sldId="1360"/>
            <ac:spMk id="4" creationId="{CB526E3D-8EA0-49E5-BB12-15F468F1FA0C}"/>
          </ac:spMkLst>
        </pc:spChg>
        <pc:spChg chg="del">
          <ac:chgData name="Petříčková Zuzana" userId="1fd47075-5059-4c14-9baf-7f7627f72276" providerId="ADAL" clId="{0C2DDB9E-C7E1-44F9-83C6-781864ECCD2B}" dt="2022-02-11T15:37:02.993" v="50" actId="478"/>
          <ac:spMkLst>
            <pc:docMk/>
            <pc:sldMk cId="1597356605" sldId="1360"/>
            <ac:spMk id="6" creationId="{9EC67184-B7AF-4436-88D7-F74DD57EEDCC}"/>
          </ac:spMkLst>
        </pc:spChg>
        <pc:spChg chg="del mod">
          <ac:chgData name="Petříčková Zuzana" userId="1fd47075-5059-4c14-9baf-7f7627f72276" providerId="ADAL" clId="{0C2DDB9E-C7E1-44F9-83C6-781864ECCD2B}" dt="2022-02-11T15:38:01.067" v="71" actId="478"/>
          <ac:spMkLst>
            <pc:docMk/>
            <pc:sldMk cId="1597356605" sldId="1360"/>
            <ac:spMk id="7" creationId="{4CBDAA49-1B18-4166-8D9F-46882311BE80}"/>
          </ac:spMkLst>
        </pc:spChg>
        <pc:spChg chg="mod ord">
          <ac:chgData name="Petříčková Zuzana" userId="1fd47075-5059-4c14-9baf-7f7627f72276" providerId="ADAL" clId="{0C2DDB9E-C7E1-44F9-83C6-781864ECCD2B}" dt="2022-02-11T15:39:12.681" v="88" actId="1076"/>
          <ac:spMkLst>
            <pc:docMk/>
            <pc:sldMk cId="1597356605" sldId="1360"/>
            <ac:spMk id="8" creationId="{48A0B97D-0776-4519-BA22-C58FF206F624}"/>
          </ac:spMkLst>
        </pc:spChg>
        <pc:spChg chg="mod">
          <ac:chgData name="Petříčková Zuzana" userId="1fd47075-5059-4c14-9baf-7f7627f72276" providerId="ADAL" clId="{0C2DDB9E-C7E1-44F9-83C6-781864ECCD2B}" dt="2022-02-11T15:40:29.597" v="153" actId="115"/>
          <ac:spMkLst>
            <pc:docMk/>
            <pc:sldMk cId="1597356605" sldId="1360"/>
            <ac:spMk id="9" creationId="{3D2D74E9-560E-4721-B0F7-046E28C6D3D4}"/>
          </ac:spMkLst>
        </pc:spChg>
        <pc:spChg chg="mod">
          <ac:chgData name="Petříčková Zuzana" userId="1fd47075-5059-4c14-9baf-7f7627f72276" providerId="ADAL" clId="{0C2DDB9E-C7E1-44F9-83C6-781864ECCD2B}" dt="2022-02-11T15:40:33.186" v="154" actId="115"/>
          <ac:spMkLst>
            <pc:docMk/>
            <pc:sldMk cId="1597356605" sldId="1360"/>
            <ac:spMk id="12" creationId="{9F4AF1BB-1976-4499-92B4-2E0D7C745A07}"/>
          </ac:spMkLst>
        </pc:spChg>
        <pc:spChg chg="add mod">
          <ac:chgData name="Petříčková Zuzana" userId="1fd47075-5059-4c14-9baf-7f7627f72276" providerId="ADAL" clId="{0C2DDB9E-C7E1-44F9-83C6-781864ECCD2B}" dt="2022-02-11T15:41:43.449" v="163" actId="20577"/>
          <ac:spMkLst>
            <pc:docMk/>
            <pc:sldMk cId="1597356605" sldId="1360"/>
            <ac:spMk id="13" creationId="{D9503AA9-E228-4F1F-8B0F-E48685BA04B2}"/>
          </ac:spMkLst>
        </pc:spChg>
        <pc:spChg chg="add del mod">
          <ac:chgData name="Petříčková Zuzana" userId="1fd47075-5059-4c14-9baf-7f7627f72276" providerId="ADAL" clId="{0C2DDB9E-C7E1-44F9-83C6-781864ECCD2B}" dt="2022-02-11T15:37:05.142" v="51" actId="478"/>
          <ac:spMkLst>
            <pc:docMk/>
            <pc:sldMk cId="1597356605" sldId="1360"/>
            <ac:spMk id="14" creationId="{3BF31A91-664C-4895-961D-0D60B62D68A3}"/>
          </ac:spMkLst>
        </pc:spChg>
        <pc:spChg chg="add mod">
          <ac:chgData name="Petříčková Zuzana" userId="1fd47075-5059-4c14-9baf-7f7627f72276" providerId="ADAL" clId="{0C2DDB9E-C7E1-44F9-83C6-781864ECCD2B}" dt="2022-02-11T15:40:26.864" v="152" actId="1076"/>
          <ac:spMkLst>
            <pc:docMk/>
            <pc:sldMk cId="1597356605" sldId="1360"/>
            <ac:spMk id="15" creationId="{733EBE82-0C33-4D27-A79A-238B7D34782A}"/>
          </ac:spMkLst>
        </pc:spChg>
        <pc:spChg chg="add mod">
          <ac:chgData name="Petříčková Zuzana" userId="1fd47075-5059-4c14-9baf-7f7627f72276" providerId="ADAL" clId="{0C2DDB9E-C7E1-44F9-83C6-781864ECCD2B}" dt="2022-02-11T15:40:24.913" v="151" actId="1076"/>
          <ac:spMkLst>
            <pc:docMk/>
            <pc:sldMk cId="1597356605" sldId="1360"/>
            <ac:spMk id="16" creationId="{86945579-1B7A-42DD-8B4A-C2CE97BC54B1}"/>
          </ac:spMkLst>
        </pc:spChg>
        <pc:spChg chg="add mod">
          <ac:chgData name="Petříčková Zuzana" userId="1fd47075-5059-4c14-9baf-7f7627f72276" providerId="ADAL" clId="{0C2DDB9E-C7E1-44F9-83C6-781864ECCD2B}" dt="2022-02-11T15:39:17.464" v="91" actId="14100"/>
          <ac:spMkLst>
            <pc:docMk/>
            <pc:sldMk cId="1597356605" sldId="1360"/>
            <ac:spMk id="17" creationId="{080ABE62-664A-4BEF-BE5C-626D8A696819}"/>
          </ac:spMkLst>
        </pc:spChg>
      </pc:sldChg>
      <pc:sldChg chg="del">
        <pc:chgData name="Petříčková Zuzana" userId="1fd47075-5059-4c14-9baf-7f7627f72276" providerId="ADAL" clId="{0C2DDB9E-C7E1-44F9-83C6-781864ECCD2B}" dt="2022-02-11T15:56:23.072" v="671" actId="47"/>
        <pc:sldMkLst>
          <pc:docMk/>
          <pc:sldMk cId="9234539" sldId="1361"/>
        </pc:sldMkLst>
      </pc:sldChg>
      <pc:sldChg chg="del">
        <pc:chgData name="Petříčková Zuzana" userId="1fd47075-5059-4c14-9baf-7f7627f72276" providerId="ADAL" clId="{0C2DDB9E-C7E1-44F9-83C6-781864ECCD2B}" dt="2022-02-11T15:49:39.710" v="565" actId="47"/>
        <pc:sldMkLst>
          <pc:docMk/>
          <pc:sldMk cId="2210904296" sldId="1362"/>
        </pc:sldMkLst>
      </pc:sldChg>
      <pc:sldChg chg="add">
        <pc:chgData name="Petříčková Zuzana" userId="1fd47075-5059-4c14-9baf-7f7627f72276" providerId="ADAL" clId="{0C2DDB9E-C7E1-44F9-83C6-781864ECCD2B}" dt="2022-02-11T15:49:50.611" v="566"/>
        <pc:sldMkLst>
          <pc:docMk/>
          <pc:sldMk cId="3392284720" sldId="1362"/>
        </pc:sldMkLst>
      </pc:sldChg>
      <pc:sldChg chg="addSp modSp mod">
        <pc:chgData name="Petříčková Zuzana" userId="1fd47075-5059-4c14-9baf-7f7627f72276" providerId="ADAL" clId="{0C2DDB9E-C7E1-44F9-83C6-781864ECCD2B}" dt="2022-02-11T16:04:46.079" v="1033" actId="255"/>
        <pc:sldMkLst>
          <pc:docMk/>
          <pc:sldMk cId="107624856" sldId="1363"/>
        </pc:sldMkLst>
        <pc:spChg chg="mod">
          <ac:chgData name="Petříčková Zuzana" userId="1fd47075-5059-4c14-9baf-7f7627f72276" providerId="ADAL" clId="{0C2DDB9E-C7E1-44F9-83C6-781864ECCD2B}" dt="2022-02-11T16:04:14.655" v="987"/>
          <ac:spMkLst>
            <pc:docMk/>
            <pc:sldMk cId="107624856" sldId="1363"/>
            <ac:spMk id="4" creationId="{1A57031F-A8F2-48E7-B216-8D04BF82A03E}"/>
          </ac:spMkLst>
        </pc:spChg>
        <pc:spChg chg="mod">
          <ac:chgData name="Petříčková Zuzana" userId="1fd47075-5059-4c14-9baf-7f7627f72276" providerId="ADAL" clId="{0C2DDB9E-C7E1-44F9-83C6-781864ECCD2B}" dt="2022-02-11T16:04:00.249" v="977" actId="14100"/>
          <ac:spMkLst>
            <pc:docMk/>
            <pc:sldMk cId="107624856" sldId="1363"/>
            <ac:spMk id="5" creationId="{C4E02205-12EC-450E-B2BE-5541B76DAF5E}"/>
          </ac:spMkLst>
        </pc:spChg>
        <pc:spChg chg="mod">
          <ac:chgData name="Petříčková Zuzana" userId="1fd47075-5059-4c14-9baf-7f7627f72276" providerId="ADAL" clId="{0C2DDB9E-C7E1-44F9-83C6-781864ECCD2B}" dt="2022-02-11T16:04:07.865" v="981" actId="14100"/>
          <ac:spMkLst>
            <pc:docMk/>
            <pc:sldMk cId="107624856" sldId="1363"/>
            <ac:spMk id="8" creationId="{82E2D69E-F668-479A-A902-DAEBDDAC292C}"/>
          </ac:spMkLst>
        </pc:spChg>
        <pc:spChg chg="add mod">
          <ac:chgData name="Petříčková Zuzana" userId="1fd47075-5059-4c14-9baf-7f7627f72276" providerId="ADAL" clId="{0C2DDB9E-C7E1-44F9-83C6-781864ECCD2B}" dt="2022-02-11T16:04:46.079" v="1033" actId="255"/>
          <ac:spMkLst>
            <pc:docMk/>
            <pc:sldMk cId="107624856" sldId="1363"/>
            <ac:spMk id="12" creationId="{D08DA085-9D9A-4261-B6DF-B8A2C93A6A14}"/>
          </ac:spMkLst>
        </pc:spChg>
        <pc:picChg chg="mod">
          <ac:chgData name="Petříčková Zuzana" userId="1fd47075-5059-4c14-9baf-7f7627f72276" providerId="ADAL" clId="{0C2DDB9E-C7E1-44F9-83C6-781864ECCD2B}" dt="2022-02-11T15:57:36.120" v="707" actId="1076"/>
          <ac:picMkLst>
            <pc:docMk/>
            <pc:sldMk cId="107624856" sldId="1363"/>
            <ac:picMk id="27" creationId="{00000000-0000-0000-0000-000000000000}"/>
          </ac:picMkLst>
        </pc:picChg>
      </pc:sldChg>
      <pc:sldChg chg="del">
        <pc:chgData name="Petříčková Zuzana" userId="1fd47075-5059-4c14-9baf-7f7627f72276" providerId="ADAL" clId="{0C2DDB9E-C7E1-44F9-83C6-781864ECCD2B}" dt="2022-02-11T15:50:16.919" v="570" actId="47"/>
        <pc:sldMkLst>
          <pc:docMk/>
          <pc:sldMk cId="699900032" sldId="1367"/>
        </pc:sldMkLst>
      </pc:sldChg>
      <pc:sldChg chg="del">
        <pc:chgData name="Petříčková Zuzana" userId="1fd47075-5059-4c14-9baf-7f7627f72276" providerId="ADAL" clId="{0C2DDB9E-C7E1-44F9-83C6-781864ECCD2B}" dt="2022-02-11T15:50:16.919" v="570" actId="47"/>
        <pc:sldMkLst>
          <pc:docMk/>
          <pc:sldMk cId="53270785" sldId="1368"/>
        </pc:sldMkLst>
      </pc:sldChg>
      <pc:sldChg chg="del">
        <pc:chgData name="Petříčková Zuzana" userId="1fd47075-5059-4c14-9baf-7f7627f72276" providerId="ADAL" clId="{0C2DDB9E-C7E1-44F9-83C6-781864ECCD2B}" dt="2022-02-11T15:50:16.919" v="570" actId="47"/>
        <pc:sldMkLst>
          <pc:docMk/>
          <pc:sldMk cId="2672488118" sldId="1369"/>
        </pc:sldMkLst>
      </pc:sldChg>
      <pc:sldChg chg="addSp delSp modSp add mod ord">
        <pc:chgData name="Petříčková Zuzana" userId="1fd47075-5059-4c14-9baf-7f7627f72276" providerId="ADAL" clId="{0C2DDB9E-C7E1-44F9-83C6-781864ECCD2B}" dt="2022-02-11T15:36:49.401" v="48" actId="1076"/>
        <pc:sldMkLst>
          <pc:docMk/>
          <pc:sldMk cId="2487421584" sldId="1370"/>
        </pc:sldMkLst>
        <pc:spChg chg="mod">
          <ac:chgData name="Petříčková Zuzana" userId="1fd47075-5059-4c14-9baf-7f7627f72276" providerId="ADAL" clId="{0C2DDB9E-C7E1-44F9-83C6-781864ECCD2B}" dt="2022-02-11T15:36:26.687" v="39" actId="1076"/>
          <ac:spMkLst>
            <pc:docMk/>
            <pc:sldMk cId="2487421584" sldId="1370"/>
            <ac:spMk id="7" creationId="{7980BDFC-E7EF-4D0F-AD1E-DC3E27550F5A}"/>
          </ac:spMkLst>
        </pc:spChg>
        <pc:spChg chg="mod">
          <ac:chgData name="Petříčková Zuzana" userId="1fd47075-5059-4c14-9baf-7f7627f72276" providerId="ADAL" clId="{0C2DDB9E-C7E1-44F9-83C6-781864ECCD2B}" dt="2022-02-11T15:36:49.401" v="48" actId="1076"/>
          <ac:spMkLst>
            <pc:docMk/>
            <pc:sldMk cId="2487421584" sldId="1370"/>
            <ac:spMk id="8" creationId="{FDDD5E3C-02AB-4E7F-B908-D85920EF2427}"/>
          </ac:spMkLst>
        </pc:spChg>
        <pc:spChg chg="mod">
          <ac:chgData name="Petříčková Zuzana" userId="1fd47075-5059-4c14-9baf-7f7627f72276" providerId="ADAL" clId="{0C2DDB9E-C7E1-44F9-83C6-781864ECCD2B}" dt="2022-02-11T15:35:43.248" v="23" actId="1076"/>
          <ac:spMkLst>
            <pc:docMk/>
            <pc:sldMk cId="2487421584" sldId="1370"/>
            <ac:spMk id="11" creationId="{9EC67184-B7AF-4436-88D7-F74DD57EEDCC}"/>
          </ac:spMkLst>
        </pc:spChg>
        <pc:spChg chg="mod">
          <ac:chgData name="Petříčková Zuzana" userId="1fd47075-5059-4c14-9baf-7f7627f72276" providerId="ADAL" clId="{0C2DDB9E-C7E1-44F9-83C6-781864ECCD2B}" dt="2022-02-11T15:36:30.041" v="40" actId="1076"/>
          <ac:spMkLst>
            <pc:docMk/>
            <pc:sldMk cId="2487421584" sldId="1370"/>
            <ac:spMk id="13" creationId="{340A1245-96F6-4078-A07C-40E1508D1172}"/>
          </ac:spMkLst>
        </pc:spChg>
        <pc:spChg chg="mod">
          <ac:chgData name="Petříčková Zuzana" userId="1fd47075-5059-4c14-9baf-7f7627f72276" providerId="ADAL" clId="{0C2DDB9E-C7E1-44F9-83C6-781864ECCD2B}" dt="2022-02-11T15:36:47.616" v="47" actId="1076"/>
          <ac:spMkLst>
            <pc:docMk/>
            <pc:sldMk cId="2487421584" sldId="1370"/>
            <ac:spMk id="20" creationId="{E3F53B40-52DB-4398-9976-D99FCA0B2089}"/>
          </ac:spMkLst>
        </pc:spChg>
        <pc:cxnChg chg="del mod">
          <ac:chgData name="Petříčková Zuzana" userId="1fd47075-5059-4c14-9baf-7f7627f72276" providerId="ADAL" clId="{0C2DDB9E-C7E1-44F9-83C6-781864ECCD2B}" dt="2022-02-11T15:36:33.935" v="42" actId="478"/>
          <ac:cxnSpMkLst>
            <pc:docMk/>
            <pc:sldMk cId="2487421584" sldId="1370"/>
            <ac:cxnSpMk id="14" creationId="{BFC6EE9B-34A4-440A-86AD-1FAB11300158}"/>
          </ac:cxnSpMkLst>
        </pc:cxnChg>
        <pc:cxnChg chg="del mod">
          <ac:chgData name="Petříčková Zuzana" userId="1fd47075-5059-4c14-9baf-7f7627f72276" providerId="ADAL" clId="{0C2DDB9E-C7E1-44F9-83C6-781864ECCD2B}" dt="2022-02-11T15:35:09.529" v="13" actId="478"/>
          <ac:cxnSpMkLst>
            <pc:docMk/>
            <pc:sldMk cId="2487421584" sldId="1370"/>
            <ac:cxnSpMk id="15" creationId="{A2410CD6-7217-49CA-BC99-0B0805D88682}"/>
          </ac:cxnSpMkLst>
        </pc:cxnChg>
        <pc:cxnChg chg="add mod">
          <ac:chgData name="Petříčková Zuzana" userId="1fd47075-5059-4c14-9baf-7f7627f72276" providerId="ADAL" clId="{0C2DDB9E-C7E1-44F9-83C6-781864ECCD2B}" dt="2022-02-11T15:36:37.952" v="44" actId="1076"/>
          <ac:cxnSpMkLst>
            <pc:docMk/>
            <pc:sldMk cId="2487421584" sldId="1370"/>
            <ac:cxnSpMk id="18" creationId="{3601CA06-D4D0-4D2A-8819-C06760C95866}"/>
          </ac:cxnSpMkLst>
        </pc:cxnChg>
        <pc:cxnChg chg="add mod">
          <ac:chgData name="Petříčková Zuzana" userId="1fd47075-5059-4c14-9baf-7f7627f72276" providerId="ADAL" clId="{0C2DDB9E-C7E1-44F9-83C6-781864ECCD2B}" dt="2022-02-11T15:36:43.160" v="46" actId="1076"/>
          <ac:cxnSpMkLst>
            <pc:docMk/>
            <pc:sldMk cId="2487421584" sldId="1370"/>
            <ac:cxnSpMk id="22" creationId="{D279868E-EA07-48D3-A544-0A6F3DE542F1}"/>
          </ac:cxnSpMkLst>
        </pc:cxnChg>
      </pc:sldChg>
    </pc:docChg>
  </pc:docChgLst>
  <pc:docChgLst>
    <pc:chgData name="Petříčková Zuzana" userId="1fd47075-5059-4c14-9baf-7f7627f72276" providerId="ADAL" clId="{B522114B-B12A-4A00-AF2F-47667EEC0BA3}"/>
    <pc:docChg chg="undo redo custSel addSld delSld modSld sldOrd">
      <pc:chgData name="Petříčková Zuzana" userId="1fd47075-5059-4c14-9baf-7f7627f72276" providerId="ADAL" clId="{B522114B-B12A-4A00-AF2F-47667EEC0BA3}" dt="2022-02-18T09:12:41.692" v="2316" actId="20577"/>
      <pc:docMkLst>
        <pc:docMk/>
      </pc:docMkLst>
      <pc:sldChg chg="addSp delSp modSp mod">
        <pc:chgData name="Petříčková Zuzana" userId="1fd47075-5059-4c14-9baf-7f7627f72276" providerId="ADAL" clId="{B522114B-B12A-4A00-AF2F-47667EEC0BA3}" dt="2022-02-17T13:32:48.409" v="613" actId="14100"/>
        <pc:sldMkLst>
          <pc:docMk/>
          <pc:sldMk cId="1748178846" sldId="344"/>
        </pc:sldMkLst>
        <pc:spChg chg="del">
          <ac:chgData name="Petříčková Zuzana" userId="1fd47075-5059-4c14-9baf-7f7627f72276" providerId="ADAL" clId="{B522114B-B12A-4A00-AF2F-47667EEC0BA3}" dt="2022-02-17T13:31:34.263" v="594" actId="478"/>
          <ac:spMkLst>
            <pc:docMk/>
            <pc:sldMk cId="1748178846" sldId="344"/>
            <ac:spMk id="4" creationId="{F822BF1F-66AD-43AD-9FFD-43BD8530F69F}"/>
          </ac:spMkLst>
        </pc:spChg>
        <pc:spChg chg="del">
          <ac:chgData name="Petříčková Zuzana" userId="1fd47075-5059-4c14-9baf-7f7627f72276" providerId="ADAL" clId="{B522114B-B12A-4A00-AF2F-47667EEC0BA3}" dt="2022-02-17T13:31:18.434" v="589" actId="478"/>
          <ac:spMkLst>
            <pc:docMk/>
            <pc:sldMk cId="1748178846" sldId="344"/>
            <ac:spMk id="7" creationId="{4C39F0EC-14C7-449F-81B4-26B4FC755570}"/>
          </ac:spMkLst>
        </pc:spChg>
        <pc:spChg chg="del">
          <ac:chgData name="Petříčková Zuzana" userId="1fd47075-5059-4c14-9baf-7f7627f72276" providerId="ADAL" clId="{B522114B-B12A-4A00-AF2F-47667EEC0BA3}" dt="2022-02-17T13:31:16.592" v="588" actId="478"/>
          <ac:spMkLst>
            <pc:docMk/>
            <pc:sldMk cId="1748178846" sldId="344"/>
            <ac:spMk id="8" creationId="{B1AE91F8-C4FE-4770-8E3B-1BB72FEE5E83}"/>
          </ac:spMkLst>
        </pc:spChg>
        <pc:spChg chg="del">
          <ac:chgData name="Petříčková Zuzana" userId="1fd47075-5059-4c14-9baf-7f7627f72276" providerId="ADAL" clId="{B522114B-B12A-4A00-AF2F-47667EEC0BA3}" dt="2022-02-17T13:31:14.863" v="587" actId="478"/>
          <ac:spMkLst>
            <pc:docMk/>
            <pc:sldMk cId="1748178846" sldId="344"/>
            <ac:spMk id="10" creationId="{1FE2F237-9E50-4E8F-ABAD-5077941419AC}"/>
          </ac:spMkLst>
        </pc:spChg>
        <pc:spChg chg="del">
          <ac:chgData name="Petříčková Zuzana" userId="1fd47075-5059-4c14-9baf-7f7627f72276" providerId="ADAL" clId="{B522114B-B12A-4A00-AF2F-47667EEC0BA3}" dt="2022-02-17T13:31:35.207" v="595" actId="478"/>
          <ac:spMkLst>
            <pc:docMk/>
            <pc:sldMk cId="1748178846" sldId="344"/>
            <ac:spMk id="13" creationId="{8345FC2F-0FA7-476E-BA95-0620936FC779}"/>
          </ac:spMkLst>
        </pc:spChg>
        <pc:graphicFrameChg chg="add mod modGraphic">
          <ac:chgData name="Petříčková Zuzana" userId="1fd47075-5059-4c14-9baf-7f7627f72276" providerId="ADAL" clId="{B522114B-B12A-4A00-AF2F-47667EEC0BA3}" dt="2022-02-17T13:32:34.994" v="612" actId="255"/>
          <ac:graphicFrameMkLst>
            <pc:docMk/>
            <pc:sldMk cId="1748178846" sldId="344"/>
            <ac:graphicFrameMk id="11" creationId="{E4A46F7D-56FD-4C0B-9A73-9411E54C22A4}"/>
          </ac:graphicFrameMkLst>
        </pc:graphicFrameChg>
        <pc:picChg chg="mod">
          <ac:chgData name="Petříčková Zuzana" userId="1fd47075-5059-4c14-9baf-7f7627f72276" providerId="ADAL" clId="{B522114B-B12A-4A00-AF2F-47667EEC0BA3}" dt="2022-02-17T13:32:48.409" v="613" actId="14100"/>
          <ac:picMkLst>
            <pc:docMk/>
            <pc:sldMk cId="1748178846" sldId="344"/>
            <ac:picMk id="6" creationId="{E91DCE38-33B2-4AB4-90F6-45358CEE8BE5}"/>
          </ac:picMkLst>
        </pc:picChg>
      </pc:sldChg>
      <pc:sldChg chg="delSp mod">
        <pc:chgData name="Petříčková Zuzana" userId="1fd47075-5059-4c14-9baf-7f7627f72276" providerId="ADAL" clId="{B522114B-B12A-4A00-AF2F-47667EEC0BA3}" dt="2022-02-17T11:11:32.209" v="2" actId="478"/>
        <pc:sldMkLst>
          <pc:docMk/>
          <pc:sldMk cId="1723873660" sldId="1028"/>
        </pc:sldMkLst>
        <pc:spChg chg="del">
          <ac:chgData name="Petříčková Zuzana" userId="1fd47075-5059-4c14-9baf-7f7627f72276" providerId="ADAL" clId="{B522114B-B12A-4A00-AF2F-47667EEC0BA3}" dt="2022-02-17T11:11:30.680" v="1" actId="478"/>
          <ac:spMkLst>
            <pc:docMk/>
            <pc:sldMk cId="1723873660" sldId="1028"/>
            <ac:spMk id="6" creationId="{D7F2422D-E117-4074-8B22-A132949DDD7F}"/>
          </ac:spMkLst>
        </pc:spChg>
        <pc:spChg chg="del">
          <ac:chgData name="Petříčková Zuzana" userId="1fd47075-5059-4c14-9baf-7f7627f72276" providerId="ADAL" clId="{B522114B-B12A-4A00-AF2F-47667EEC0BA3}" dt="2022-02-17T11:11:32.209" v="2" actId="478"/>
          <ac:spMkLst>
            <pc:docMk/>
            <pc:sldMk cId="1723873660" sldId="1028"/>
            <ac:spMk id="7" creationId="{D4E8F6D5-EE99-4BAD-8139-948EAA7D128F}"/>
          </ac:spMkLst>
        </pc:spChg>
      </pc:sldChg>
      <pc:sldChg chg="modSp mod">
        <pc:chgData name="Petříčková Zuzana" userId="1fd47075-5059-4c14-9baf-7f7627f72276" providerId="ADAL" clId="{B522114B-B12A-4A00-AF2F-47667EEC0BA3}" dt="2022-02-17T15:53:38.965" v="1822" actId="20577"/>
        <pc:sldMkLst>
          <pc:docMk/>
          <pc:sldMk cId="993870800" sldId="1301"/>
        </pc:sldMkLst>
        <pc:spChg chg="mod">
          <ac:chgData name="Petříčková Zuzana" userId="1fd47075-5059-4c14-9baf-7f7627f72276" providerId="ADAL" clId="{B522114B-B12A-4A00-AF2F-47667EEC0BA3}" dt="2022-02-17T15:53:38.965" v="1822" actId="20577"/>
          <ac:spMkLst>
            <pc:docMk/>
            <pc:sldMk cId="993870800" sldId="1301"/>
            <ac:spMk id="2" creationId="{84AC97DD-6C8B-4230-8670-B5DE9FD7162F}"/>
          </ac:spMkLst>
        </pc:spChg>
      </pc:sldChg>
      <pc:sldChg chg="modSp mod">
        <pc:chgData name="Petříčková Zuzana" userId="1fd47075-5059-4c14-9baf-7f7627f72276" providerId="ADAL" clId="{B522114B-B12A-4A00-AF2F-47667EEC0BA3}" dt="2022-02-18T09:00:26.718" v="2263" actId="20577"/>
        <pc:sldMkLst>
          <pc:docMk/>
          <pc:sldMk cId="2086493214" sldId="1302"/>
        </pc:sldMkLst>
        <pc:spChg chg="mod">
          <ac:chgData name="Petříčková Zuzana" userId="1fd47075-5059-4c14-9baf-7f7627f72276" providerId="ADAL" clId="{B522114B-B12A-4A00-AF2F-47667EEC0BA3}" dt="2022-02-18T09:00:26.718" v="2263" actId="20577"/>
          <ac:spMkLst>
            <pc:docMk/>
            <pc:sldMk cId="2086493214" sldId="1302"/>
            <ac:spMk id="2" creationId="{84AC97DD-6C8B-4230-8670-B5DE9FD7162F}"/>
          </ac:spMkLst>
        </pc:spChg>
      </pc:sldChg>
      <pc:sldChg chg="modSp mod">
        <pc:chgData name="Petříčková Zuzana" userId="1fd47075-5059-4c14-9baf-7f7627f72276" providerId="ADAL" clId="{B522114B-B12A-4A00-AF2F-47667EEC0BA3}" dt="2022-02-17T16:26:28.695" v="2023" actId="20577"/>
        <pc:sldMkLst>
          <pc:docMk/>
          <pc:sldMk cId="60881154" sldId="1303"/>
        </pc:sldMkLst>
        <pc:spChg chg="mod">
          <ac:chgData name="Petříčková Zuzana" userId="1fd47075-5059-4c14-9baf-7f7627f72276" providerId="ADAL" clId="{B522114B-B12A-4A00-AF2F-47667EEC0BA3}" dt="2022-02-17T16:26:28.695" v="2023" actId="20577"/>
          <ac:spMkLst>
            <pc:docMk/>
            <pc:sldMk cId="60881154" sldId="1303"/>
            <ac:spMk id="2" creationId="{84AC97DD-6C8B-4230-8670-B5DE9FD7162F}"/>
          </ac:spMkLst>
        </pc:spChg>
      </pc:sldChg>
      <pc:sldChg chg="modSp mod">
        <pc:chgData name="Petříčková Zuzana" userId="1fd47075-5059-4c14-9baf-7f7627f72276" providerId="ADAL" clId="{B522114B-B12A-4A00-AF2F-47667EEC0BA3}" dt="2022-02-17T15:53:29.310" v="1806" actId="20577"/>
        <pc:sldMkLst>
          <pc:docMk/>
          <pc:sldMk cId="2546330479" sldId="1305"/>
        </pc:sldMkLst>
        <pc:spChg chg="mod">
          <ac:chgData name="Petříčková Zuzana" userId="1fd47075-5059-4c14-9baf-7f7627f72276" providerId="ADAL" clId="{B522114B-B12A-4A00-AF2F-47667EEC0BA3}" dt="2022-02-17T15:53:29.310" v="1806" actId="20577"/>
          <ac:spMkLst>
            <pc:docMk/>
            <pc:sldMk cId="2546330479" sldId="1305"/>
            <ac:spMk id="2" creationId="{84AC97DD-6C8B-4230-8670-B5DE9FD7162F}"/>
          </ac:spMkLst>
        </pc:spChg>
        <pc:spChg chg="mod">
          <ac:chgData name="Petříčková Zuzana" userId="1fd47075-5059-4c14-9baf-7f7627f72276" providerId="ADAL" clId="{B522114B-B12A-4A00-AF2F-47667EEC0BA3}" dt="2022-02-17T13:54:38.696" v="641" actId="1076"/>
          <ac:spMkLst>
            <pc:docMk/>
            <pc:sldMk cId="2546330479" sldId="1305"/>
            <ac:spMk id="7" creationId="{CA17C0C0-D8BE-48E4-B785-40CF49D1C4AD}"/>
          </ac:spMkLst>
        </pc:spChg>
      </pc:sldChg>
      <pc:sldChg chg="modSp mod">
        <pc:chgData name="Petříčková Zuzana" userId="1fd47075-5059-4c14-9baf-7f7627f72276" providerId="ADAL" clId="{B522114B-B12A-4A00-AF2F-47667EEC0BA3}" dt="2022-02-17T15:35:33.468" v="1753" actId="20577"/>
        <pc:sldMkLst>
          <pc:docMk/>
          <pc:sldMk cId="1478668731" sldId="1307"/>
        </pc:sldMkLst>
        <pc:spChg chg="mod">
          <ac:chgData name="Petříčková Zuzana" userId="1fd47075-5059-4c14-9baf-7f7627f72276" providerId="ADAL" clId="{B522114B-B12A-4A00-AF2F-47667EEC0BA3}" dt="2022-02-17T15:35:33.468" v="1753" actId="20577"/>
          <ac:spMkLst>
            <pc:docMk/>
            <pc:sldMk cId="1478668731" sldId="1307"/>
            <ac:spMk id="4" creationId="{9F5E9E5F-9CCB-4D8E-977A-33F260BDAA80}"/>
          </ac:spMkLst>
        </pc:spChg>
        <pc:spChg chg="mod">
          <ac:chgData name="Petříčková Zuzana" userId="1fd47075-5059-4c14-9baf-7f7627f72276" providerId="ADAL" clId="{B522114B-B12A-4A00-AF2F-47667EEC0BA3}" dt="2022-02-17T15:23:19.005" v="1741" actId="20577"/>
          <ac:spMkLst>
            <pc:docMk/>
            <pc:sldMk cId="1478668731" sldId="1307"/>
            <ac:spMk id="6" creationId="{68E1C64F-8DB2-485E-B9B7-A08F81BDCAC6}"/>
          </ac:spMkLst>
        </pc:spChg>
      </pc:sldChg>
      <pc:sldChg chg="modSp mod">
        <pc:chgData name="Petříčková Zuzana" userId="1fd47075-5059-4c14-9baf-7f7627f72276" providerId="ADAL" clId="{B522114B-B12A-4A00-AF2F-47667EEC0BA3}" dt="2022-02-17T15:45:44.896" v="1754" actId="113"/>
        <pc:sldMkLst>
          <pc:docMk/>
          <pc:sldMk cId="2183492581" sldId="1309"/>
        </pc:sldMkLst>
        <pc:graphicFrameChg chg="modGraphic">
          <ac:chgData name="Petříčková Zuzana" userId="1fd47075-5059-4c14-9baf-7f7627f72276" providerId="ADAL" clId="{B522114B-B12A-4A00-AF2F-47667EEC0BA3}" dt="2022-02-17T15:45:44.896" v="1754" actId="113"/>
          <ac:graphicFrameMkLst>
            <pc:docMk/>
            <pc:sldMk cId="2183492581" sldId="1309"/>
            <ac:graphicFrameMk id="5" creationId="{95635EF7-001C-4FA8-83AA-F93E223C02E9}"/>
          </ac:graphicFrameMkLst>
        </pc:graphicFrameChg>
      </pc:sldChg>
      <pc:sldChg chg="addSp delSp modSp mod">
        <pc:chgData name="Petříčková Zuzana" userId="1fd47075-5059-4c14-9baf-7f7627f72276" providerId="ADAL" clId="{B522114B-B12A-4A00-AF2F-47667EEC0BA3}" dt="2022-02-17T15:48:30" v="1760" actId="2710"/>
        <pc:sldMkLst>
          <pc:docMk/>
          <pc:sldMk cId="1147913892" sldId="1310"/>
        </pc:sldMkLst>
        <pc:spChg chg="add mod">
          <ac:chgData name="Petříčková Zuzana" userId="1fd47075-5059-4c14-9baf-7f7627f72276" providerId="ADAL" clId="{B522114B-B12A-4A00-AF2F-47667EEC0BA3}" dt="2022-02-17T15:01:46.828" v="1600" actId="1076"/>
          <ac:spMkLst>
            <pc:docMk/>
            <pc:sldMk cId="1147913892" sldId="1310"/>
            <ac:spMk id="8" creationId="{95DB03E0-2655-4391-A594-8B53E984BAC2}"/>
          </ac:spMkLst>
        </pc:spChg>
        <pc:graphicFrameChg chg="add del mod">
          <ac:chgData name="Petříčková Zuzana" userId="1fd47075-5059-4c14-9baf-7f7627f72276" providerId="ADAL" clId="{B522114B-B12A-4A00-AF2F-47667EEC0BA3}" dt="2022-02-17T13:56:44.142" v="644"/>
          <ac:graphicFrameMkLst>
            <pc:docMk/>
            <pc:sldMk cId="1147913892" sldId="1310"/>
            <ac:graphicFrameMk id="5" creationId="{7C45AFD2-DA70-414B-9E88-5A3A239E08C0}"/>
          </ac:graphicFrameMkLst>
        </pc:graphicFrameChg>
        <pc:graphicFrameChg chg="add mod modGraphic">
          <ac:chgData name="Petříčková Zuzana" userId="1fd47075-5059-4c14-9baf-7f7627f72276" providerId="ADAL" clId="{B522114B-B12A-4A00-AF2F-47667EEC0BA3}" dt="2022-02-17T15:48:30" v="1760" actId="2710"/>
          <ac:graphicFrameMkLst>
            <pc:docMk/>
            <pc:sldMk cId="1147913892" sldId="1310"/>
            <ac:graphicFrameMk id="7" creationId="{7EACB3F7-01AB-42BF-899A-989193A18F0C}"/>
          </ac:graphicFrameMkLst>
        </pc:graphicFrameChg>
        <pc:picChg chg="add del mod">
          <ac:chgData name="Petříčková Zuzana" userId="1fd47075-5059-4c14-9baf-7f7627f72276" providerId="ADAL" clId="{B522114B-B12A-4A00-AF2F-47667EEC0BA3}" dt="2022-02-17T14:00:38.785" v="799" actId="478"/>
          <ac:picMkLst>
            <pc:docMk/>
            <pc:sldMk cId="1147913892" sldId="1310"/>
            <ac:picMk id="6" creationId="{BBA7E1C5-C4EB-4C79-9217-82C09BC75EE9}"/>
          </ac:picMkLst>
        </pc:picChg>
      </pc:sldChg>
      <pc:sldChg chg="modSp mod">
        <pc:chgData name="Petříčková Zuzana" userId="1fd47075-5059-4c14-9baf-7f7627f72276" providerId="ADAL" clId="{B522114B-B12A-4A00-AF2F-47667EEC0BA3}" dt="2022-02-17T16:05:58.232" v="1823" actId="20577"/>
        <pc:sldMkLst>
          <pc:docMk/>
          <pc:sldMk cId="302001002" sldId="1314"/>
        </pc:sldMkLst>
        <pc:spChg chg="mod">
          <ac:chgData name="Petříčková Zuzana" userId="1fd47075-5059-4c14-9baf-7f7627f72276" providerId="ADAL" clId="{B522114B-B12A-4A00-AF2F-47667EEC0BA3}" dt="2022-02-17T16:05:58.232" v="1823" actId="20577"/>
          <ac:spMkLst>
            <pc:docMk/>
            <pc:sldMk cId="302001002" sldId="1314"/>
            <ac:spMk id="4" creationId="{8DC7B233-4918-4B07-A77E-AAC16D3256B8}"/>
          </ac:spMkLst>
        </pc:spChg>
      </pc:sldChg>
      <pc:sldChg chg="addSp delSp modSp mod modClrScheme chgLayout">
        <pc:chgData name="Petříčková Zuzana" userId="1fd47075-5059-4c14-9baf-7f7627f72276" providerId="ADAL" clId="{B522114B-B12A-4A00-AF2F-47667EEC0BA3}" dt="2022-02-18T07:24:13.958" v="2099" actId="20577"/>
        <pc:sldMkLst>
          <pc:docMk/>
          <pc:sldMk cId="3955648654" sldId="1315"/>
        </pc:sldMkLst>
        <pc:spChg chg="mod ord">
          <ac:chgData name="Petříčková Zuzana" userId="1fd47075-5059-4c14-9baf-7f7627f72276" providerId="ADAL" clId="{B522114B-B12A-4A00-AF2F-47667EEC0BA3}" dt="2022-02-17T16:20:49.395" v="1955" actId="700"/>
          <ac:spMkLst>
            <pc:docMk/>
            <pc:sldMk cId="3955648654" sldId="1315"/>
            <ac:spMk id="2" creationId="{5B9AC01C-7F6F-411F-98CD-30ACDF252341}"/>
          </ac:spMkLst>
        </pc:spChg>
        <pc:spChg chg="mod ord">
          <ac:chgData name="Petříčková Zuzana" userId="1fd47075-5059-4c14-9baf-7f7627f72276" providerId="ADAL" clId="{B522114B-B12A-4A00-AF2F-47667EEC0BA3}" dt="2022-02-17T16:23:44.191" v="1981" actId="1076"/>
          <ac:spMkLst>
            <pc:docMk/>
            <pc:sldMk cId="3955648654" sldId="1315"/>
            <ac:spMk id="3" creationId="{9B0926D6-DD5F-452C-9297-65E4860C0EDE}"/>
          </ac:spMkLst>
        </pc:spChg>
        <pc:spChg chg="add del mod ord">
          <ac:chgData name="Petříčková Zuzana" userId="1fd47075-5059-4c14-9baf-7f7627f72276" providerId="ADAL" clId="{B522114B-B12A-4A00-AF2F-47667EEC0BA3}" dt="2022-02-17T16:20:51.411" v="1956" actId="478"/>
          <ac:spMkLst>
            <pc:docMk/>
            <pc:sldMk cId="3955648654" sldId="1315"/>
            <ac:spMk id="4" creationId="{276D1FDC-504D-4BA5-843F-BE319FCBCCE4}"/>
          </ac:spMkLst>
        </pc:spChg>
        <pc:spChg chg="add mod">
          <ac:chgData name="Petříčková Zuzana" userId="1fd47075-5059-4c14-9baf-7f7627f72276" providerId="ADAL" clId="{B522114B-B12A-4A00-AF2F-47667EEC0BA3}" dt="2022-02-17T16:21:45.212" v="1968" actId="1076"/>
          <ac:spMkLst>
            <pc:docMk/>
            <pc:sldMk cId="3955648654" sldId="1315"/>
            <ac:spMk id="7" creationId="{4709B24A-AD6E-44BD-BFB4-FD0045EB30E0}"/>
          </ac:spMkLst>
        </pc:spChg>
        <pc:spChg chg="add mod">
          <ac:chgData name="Petříčková Zuzana" userId="1fd47075-5059-4c14-9baf-7f7627f72276" providerId="ADAL" clId="{B522114B-B12A-4A00-AF2F-47667EEC0BA3}" dt="2022-02-17T16:22:17.767" v="1970" actId="1076"/>
          <ac:spMkLst>
            <pc:docMk/>
            <pc:sldMk cId="3955648654" sldId="1315"/>
            <ac:spMk id="9" creationId="{3E62258F-EED6-42D6-835E-52EDB8CB50A7}"/>
          </ac:spMkLst>
        </pc:spChg>
        <pc:graphicFrameChg chg="mod modGraphic">
          <ac:chgData name="Petříčková Zuzana" userId="1fd47075-5059-4c14-9baf-7f7627f72276" providerId="ADAL" clId="{B522114B-B12A-4A00-AF2F-47667EEC0BA3}" dt="2022-02-17T16:23:27.261" v="1978" actId="2710"/>
          <ac:graphicFrameMkLst>
            <pc:docMk/>
            <pc:sldMk cId="3955648654" sldId="1315"/>
            <ac:graphicFrameMk id="5" creationId="{20D938A8-F2D3-4D4D-8ABD-092FE7B55152}"/>
          </ac:graphicFrameMkLst>
        </pc:graphicFrameChg>
        <pc:graphicFrameChg chg="add mod modGraphic">
          <ac:chgData name="Petříčková Zuzana" userId="1fd47075-5059-4c14-9baf-7f7627f72276" providerId="ADAL" clId="{B522114B-B12A-4A00-AF2F-47667EEC0BA3}" dt="2022-02-17T16:22:27.744" v="1972" actId="14100"/>
          <ac:graphicFrameMkLst>
            <pc:docMk/>
            <pc:sldMk cId="3955648654" sldId="1315"/>
            <ac:graphicFrameMk id="6" creationId="{6AEDF1AC-1697-4745-89EA-16A2078EC081}"/>
          </ac:graphicFrameMkLst>
        </pc:graphicFrameChg>
        <pc:graphicFrameChg chg="add mod modGraphic">
          <ac:chgData name="Petříčková Zuzana" userId="1fd47075-5059-4c14-9baf-7f7627f72276" providerId="ADAL" clId="{B522114B-B12A-4A00-AF2F-47667EEC0BA3}" dt="2022-02-18T07:24:13.958" v="2099" actId="20577"/>
          <ac:graphicFrameMkLst>
            <pc:docMk/>
            <pc:sldMk cId="3955648654" sldId="1315"/>
            <ac:graphicFrameMk id="8" creationId="{2B173A91-73F3-43F5-AF74-C84B25872880}"/>
          </ac:graphicFrameMkLst>
        </pc:graphicFrameChg>
      </pc:sldChg>
      <pc:sldChg chg="modSp mod">
        <pc:chgData name="Petříčková Zuzana" userId="1fd47075-5059-4c14-9baf-7f7627f72276" providerId="ADAL" clId="{B522114B-B12A-4A00-AF2F-47667EEC0BA3}" dt="2022-02-18T08:52:58.362" v="2229" actId="20577"/>
        <pc:sldMkLst>
          <pc:docMk/>
          <pc:sldMk cId="2300653362" sldId="1317"/>
        </pc:sldMkLst>
        <pc:spChg chg="mod">
          <ac:chgData name="Petříčková Zuzana" userId="1fd47075-5059-4c14-9baf-7f7627f72276" providerId="ADAL" clId="{B522114B-B12A-4A00-AF2F-47667EEC0BA3}" dt="2022-02-18T08:52:58.362" v="2229" actId="20577"/>
          <ac:spMkLst>
            <pc:docMk/>
            <pc:sldMk cId="2300653362" sldId="1317"/>
            <ac:spMk id="5" creationId="{FBA81B90-3A18-4A1B-ACE3-7CA47F2C59CF}"/>
          </ac:spMkLst>
        </pc:spChg>
      </pc:sldChg>
      <pc:sldChg chg="modSp mod">
        <pc:chgData name="Petříčková Zuzana" userId="1fd47075-5059-4c14-9baf-7f7627f72276" providerId="ADAL" clId="{B522114B-B12A-4A00-AF2F-47667EEC0BA3}" dt="2022-02-18T09:12:41.692" v="2316" actId="20577"/>
        <pc:sldMkLst>
          <pc:docMk/>
          <pc:sldMk cId="2005947025" sldId="1322"/>
        </pc:sldMkLst>
        <pc:spChg chg="mod">
          <ac:chgData name="Petříčková Zuzana" userId="1fd47075-5059-4c14-9baf-7f7627f72276" providerId="ADAL" clId="{B522114B-B12A-4A00-AF2F-47667EEC0BA3}" dt="2022-02-18T09:12:41.692" v="2316" actId="20577"/>
          <ac:spMkLst>
            <pc:docMk/>
            <pc:sldMk cId="2005947025" sldId="1322"/>
            <ac:spMk id="5" creationId="{47C3EC4C-8B5E-42E9-A8A8-A7D3901735F7}"/>
          </ac:spMkLst>
        </pc:spChg>
      </pc:sldChg>
      <pc:sldChg chg="del">
        <pc:chgData name="Petříčková Zuzana" userId="1fd47075-5059-4c14-9baf-7f7627f72276" providerId="ADAL" clId="{B522114B-B12A-4A00-AF2F-47667EEC0BA3}" dt="2022-02-18T09:12:28.830" v="2307" actId="47"/>
        <pc:sldMkLst>
          <pc:docMk/>
          <pc:sldMk cId="2959009494" sldId="1323"/>
        </pc:sldMkLst>
      </pc:sldChg>
      <pc:sldChg chg="del">
        <pc:chgData name="Petříčková Zuzana" userId="1fd47075-5059-4c14-9baf-7f7627f72276" providerId="ADAL" clId="{B522114B-B12A-4A00-AF2F-47667EEC0BA3}" dt="2022-02-18T07:31:07.301" v="2129" actId="47"/>
        <pc:sldMkLst>
          <pc:docMk/>
          <pc:sldMk cId="2244603006" sldId="1326"/>
        </pc:sldMkLst>
      </pc:sldChg>
      <pc:sldChg chg="addSp delSp modSp mod modClrScheme chgLayout">
        <pc:chgData name="Petříčková Zuzana" userId="1fd47075-5059-4c14-9baf-7f7627f72276" providerId="ADAL" clId="{B522114B-B12A-4A00-AF2F-47667EEC0BA3}" dt="2022-02-17T12:53:59.636" v="582" actId="2711"/>
        <pc:sldMkLst>
          <pc:docMk/>
          <pc:sldMk cId="592017325" sldId="1364"/>
        </pc:sldMkLst>
        <pc:spChg chg="mod ord">
          <ac:chgData name="Petříčková Zuzana" userId="1fd47075-5059-4c14-9baf-7f7627f72276" providerId="ADAL" clId="{B522114B-B12A-4A00-AF2F-47667EEC0BA3}" dt="2022-02-17T12:53:39.940" v="579" actId="700"/>
          <ac:spMkLst>
            <pc:docMk/>
            <pc:sldMk cId="592017325" sldId="1364"/>
            <ac:spMk id="2" creationId="{D0A68B8C-2D0F-4EDE-8B28-128F214A4F98}"/>
          </ac:spMkLst>
        </pc:spChg>
        <pc:spChg chg="mod ord">
          <ac:chgData name="Petříčková Zuzana" userId="1fd47075-5059-4c14-9baf-7f7627f72276" providerId="ADAL" clId="{B522114B-B12A-4A00-AF2F-47667EEC0BA3}" dt="2022-02-17T12:53:39.940" v="579" actId="700"/>
          <ac:spMkLst>
            <pc:docMk/>
            <pc:sldMk cId="592017325" sldId="1364"/>
            <ac:spMk id="3" creationId="{316C29F0-4E78-40DA-8B25-024C98E2ABCB}"/>
          </ac:spMkLst>
        </pc:spChg>
        <pc:spChg chg="mod ord">
          <ac:chgData name="Petříčková Zuzana" userId="1fd47075-5059-4c14-9baf-7f7627f72276" providerId="ADAL" clId="{B522114B-B12A-4A00-AF2F-47667EEC0BA3}" dt="2022-02-17T12:53:59.636" v="582" actId="2711"/>
          <ac:spMkLst>
            <pc:docMk/>
            <pc:sldMk cId="592017325" sldId="1364"/>
            <ac:spMk id="4" creationId="{AD7940E3-A16A-40AE-9267-6B16472E5AA1}"/>
          </ac:spMkLst>
        </pc:spChg>
        <pc:picChg chg="del mod">
          <ac:chgData name="Petříčková Zuzana" userId="1fd47075-5059-4c14-9baf-7f7627f72276" providerId="ADAL" clId="{B522114B-B12A-4A00-AF2F-47667EEC0BA3}" dt="2022-02-17T12:53:26.363" v="577" actId="478"/>
          <ac:picMkLst>
            <pc:docMk/>
            <pc:sldMk cId="592017325" sldId="1364"/>
            <ac:picMk id="5" creationId="{AA97CF59-0C99-4180-B83B-8AAB65F445D5}"/>
          </ac:picMkLst>
        </pc:picChg>
        <pc:picChg chg="add del mod">
          <ac:chgData name="Petříčková Zuzana" userId="1fd47075-5059-4c14-9baf-7f7627f72276" providerId="ADAL" clId="{B522114B-B12A-4A00-AF2F-47667EEC0BA3}" dt="2022-02-17T12:37:14.549" v="140" actId="478"/>
          <ac:picMkLst>
            <pc:docMk/>
            <pc:sldMk cId="592017325" sldId="1364"/>
            <ac:picMk id="6" creationId="{1A44B38B-DEC0-4482-B86A-A3F316F9BB70}"/>
          </ac:picMkLst>
        </pc:picChg>
      </pc:sldChg>
      <pc:sldChg chg="modSp mod">
        <pc:chgData name="Petříčková Zuzana" userId="1fd47075-5059-4c14-9baf-7f7627f72276" providerId="ADAL" clId="{B522114B-B12A-4A00-AF2F-47667EEC0BA3}" dt="2022-02-17T13:01:18.626" v="584" actId="1076"/>
        <pc:sldMkLst>
          <pc:docMk/>
          <pc:sldMk cId="1620842638" sldId="1372"/>
        </pc:sldMkLst>
        <pc:picChg chg="mod">
          <ac:chgData name="Petříčková Zuzana" userId="1fd47075-5059-4c14-9baf-7f7627f72276" providerId="ADAL" clId="{B522114B-B12A-4A00-AF2F-47667EEC0BA3}" dt="2022-02-17T13:01:18.626" v="584" actId="1076"/>
          <ac:picMkLst>
            <pc:docMk/>
            <pc:sldMk cId="1620842638" sldId="1372"/>
            <ac:picMk id="5" creationId="{05AAB333-B7DA-43C7-AAAE-7D04F9D92708}"/>
          </ac:picMkLst>
        </pc:picChg>
      </pc:sldChg>
      <pc:sldChg chg="addSp modSp add mod">
        <pc:chgData name="Petříčková Zuzana" userId="1fd47075-5059-4c14-9baf-7f7627f72276" providerId="ADAL" clId="{B522114B-B12A-4A00-AF2F-47667EEC0BA3}" dt="2022-02-17T11:17:17.283" v="83" actId="1076"/>
        <pc:sldMkLst>
          <pc:docMk/>
          <pc:sldMk cId="865482532" sldId="1373"/>
        </pc:sldMkLst>
        <pc:spChg chg="mod">
          <ac:chgData name="Petříčková Zuzana" userId="1fd47075-5059-4c14-9baf-7f7627f72276" providerId="ADAL" clId="{B522114B-B12A-4A00-AF2F-47667EEC0BA3}" dt="2022-02-17T11:15:37.883" v="79" actId="14100"/>
          <ac:spMkLst>
            <pc:docMk/>
            <pc:sldMk cId="865482532" sldId="1373"/>
            <ac:spMk id="6" creationId="{D7F2422D-E117-4074-8B22-A132949DDD7F}"/>
          </ac:spMkLst>
        </pc:spChg>
        <pc:spChg chg="mod">
          <ac:chgData name="Petříčková Zuzana" userId="1fd47075-5059-4c14-9baf-7f7627f72276" providerId="ADAL" clId="{B522114B-B12A-4A00-AF2F-47667EEC0BA3}" dt="2022-02-17T11:17:17.283" v="83" actId="1076"/>
          <ac:spMkLst>
            <pc:docMk/>
            <pc:sldMk cId="865482532" sldId="1373"/>
            <ac:spMk id="7" creationId="{D4E8F6D5-EE99-4BAD-8139-948EAA7D128F}"/>
          </ac:spMkLst>
        </pc:spChg>
        <pc:spChg chg="mod">
          <ac:chgData name="Petříčková Zuzana" userId="1fd47075-5059-4c14-9baf-7f7627f72276" providerId="ADAL" clId="{B522114B-B12A-4A00-AF2F-47667EEC0BA3}" dt="2022-02-17T11:13:41.059" v="44" actId="1076"/>
          <ac:spMkLst>
            <pc:docMk/>
            <pc:sldMk cId="865482532" sldId="1373"/>
            <ac:spMk id="13" creationId="{E83938E9-DDFC-47EB-B5B7-BF4E29C5BF84}"/>
          </ac:spMkLst>
        </pc:spChg>
        <pc:spChg chg="mod">
          <ac:chgData name="Petříčková Zuzana" userId="1fd47075-5059-4c14-9baf-7f7627f72276" providerId="ADAL" clId="{B522114B-B12A-4A00-AF2F-47667EEC0BA3}" dt="2022-02-17T11:13:44.350" v="45" actId="255"/>
          <ac:spMkLst>
            <pc:docMk/>
            <pc:sldMk cId="865482532" sldId="1373"/>
            <ac:spMk id="14" creationId="{C7B46792-15A9-47C2-9C95-9342680EB9FC}"/>
          </ac:spMkLst>
        </pc:spChg>
        <pc:spChg chg="mod">
          <ac:chgData name="Petříčková Zuzana" userId="1fd47075-5059-4c14-9baf-7f7627f72276" providerId="ADAL" clId="{B522114B-B12A-4A00-AF2F-47667EEC0BA3}" dt="2022-02-17T11:14:00.807" v="52" actId="255"/>
          <ac:spMkLst>
            <pc:docMk/>
            <pc:sldMk cId="865482532" sldId="1373"/>
            <ac:spMk id="15" creationId="{9BF27AA2-CC88-468D-8E85-1E77FF31254D}"/>
          </ac:spMkLst>
        </pc:spChg>
        <pc:spChg chg="mod">
          <ac:chgData name="Petříčková Zuzana" userId="1fd47075-5059-4c14-9baf-7f7627f72276" providerId="ADAL" clId="{B522114B-B12A-4A00-AF2F-47667EEC0BA3}" dt="2022-02-17T11:13:57.320" v="51" actId="255"/>
          <ac:spMkLst>
            <pc:docMk/>
            <pc:sldMk cId="865482532" sldId="1373"/>
            <ac:spMk id="16" creationId="{D0297CCE-9B0D-46B9-9615-2A15C3C53814}"/>
          </ac:spMkLst>
        </pc:spChg>
        <pc:spChg chg="mod">
          <ac:chgData name="Petříčková Zuzana" userId="1fd47075-5059-4c14-9baf-7f7627f72276" providerId="ADAL" clId="{B522114B-B12A-4A00-AF2F-47667EEC0BA3}" dt="2022-02-17T11:13:47.978" v="46" actId="255"/>
          <ac:spMkLst>
            <pc:docMk/>
            <pc:sldMk cId="865482532" sldId="1373"/>
            <ac:spMk id="17" creationId="{BDCE6D29-184A-40D7-A649-9753DE5DAD5C}"/>
          </ac:spMkLst>
        </pc:spChg>
        <pc:grpChg chg="add mod">
          <ac:chgData name="Petříčková Zuzana" userId="1fd47075-5059-4c14-9baf-7f7627f72276" providerId="ADAL" clId="{B522114B-B12A-4A00-AF2F-47667EEC0BA3}" dt="2022-02-17T11:15:04.459" v="66" actId="1076"/>
          <ac:grpSpMkLst>
            <pc:docMk/>
            <pc:sldMk cId="865482532" sldId="1373"/>
            <ac:grpSpMk id="4" creationId="{6E15508B-114F-4DB2-894C-83CEDD01AD60}"/>
          </ac:grpSpMkLst>
        </pc:grpChg>
        <pc:picChg chg="mod modCrop">
          <ac:chgData name="Petříčková Zuzana" userId="1fd47075-5059-4c14-9baf-7f7627f72276" providerId="ADAL" clId="{B522114B-B12A-4A00-AF2F-47667EEC0BA3}" dt="2022-02-17T11:15:33.883" v="78" actId="1076"/>
          <ac:picMkLst>
            <pc:docMk/>
            <pc:sldMk cId="865482532" sldId="1373"/>
            <ac:picMk id="5" creationId="{87B28E69-3CFC-4053-990E-E3B9798FE514}"/>
          </ac:picMkLst>
        </pc:picChg>
        <pc:picChg chg="mod">
          <ac:chgData name="Petříčková Zuzana" userId="1fd47075-5059-4c14-9baf-7f7627f72276" providerId="ADAL" clId="{B522114B-B12A-4A00-AF2F-47667EEC0BA3}" dt="2022-02-17T11:11:42.859" v="3" actId="164"/>
          <ac:picMkLst>
            <pc:docMk/>
            <pc:sldMk cId="865482532" sldId="1373"/>
            <ac:picMk id="12" creationId="{E5015C90-2FA8-4ABB-B958-255B841F5B85}"/>
          </ac:picMkLst>
        </pc:picChg>
        <pc:cxnChg chg="mod">
          <ac:chgData name="Petříčková Zuzana" userId="1fd47075-5059-4c14-9baf-7f7627f72276" providerId="ADAL" clId="{B522114B-B12A-4A00-AF2F-47667EEC0BA3}" dt="2022-02-17T11:14:08.526" v="54" actId="14100"/>
          <ac:cxnSpMkLst>
            <pc:docMk/>
            <pc:sldMk cId="865482532" sldId="1373"/>
            <ac:cxnSpMk id="19" creationId="{CE35F45A-8F65-4BBB-9E09-3D3417A49C65}"/>
          </ac:cxnSpMkLst>
        </pc:cxnChg>
        <pc:cxnChg chg="mod">
          <ac:chgData name="Petříčková Zuzana" userId="1fd47075-5059-4c14-9baf-7f7627f72276" providerId="ADAL" clId="{B522114B-B12A-4A00-AF2F-47667EEC0BA3}" dt="2022-02-17T11:11:42.859" v="3" actId="164"/>
          <ac:cxnSpMkLst>
            <pc:docMk/>
            <pc:sldMk cId="865482532" sldId="1373"/>
            <ac:cxnSpMk id="22" creationId="{68196BD7-62A6-4045-BB66-08B93720934A}"/>
          </ac:cxnSpMkLst>
        </pc:cxnChg>
        <pc:cxnChg chg="mod">
          <ac:chgData name="Petříčková Zuzana" userId="1fd47075-5059-4c14-9baf-7f7627f72276" providerId="ADAL" clId="{B522114B-B12A-4A00-AF2F-47667EEC0BA3}" dt="2022-02-17T11:11:42.859" v="3" actId="164"/>
          <ac:cxnSpMkLst>
            <pc:docMk/>
            <pc:sldMk cId="865482532" sldId="1373"/>
            <ac:cxnSpMk id="23" creationId="{84A85193-BE9E-4817-8953-CD3CB91D3EF3}"/>
          </ac:cxnSpMkLst>
        </pc:cxnChg>
        <pc:cxnChg chg="mod">
          <ac:chgData name="Petříčková Zuzana" userId="1fd47075-5059-4c14-9baf-7f7627f72276" providerId="ADAL" clId="{B522114B-B12A-4A00-AF2F-47667EEC0BA3}" dt="2022-02-17T11:11:42.859" v="3" actId="164"/>
          <ac:cxnSpMkLst>
            <pc:docMk/>
            <pc:sldMk cId="865482532" sldId="1373"/>
            <ac:cxnSpMk id="25" creationId="{77C6662D-3987-413E-A4FD-58A89151D1E0}"/>
          </ac:cxnSpMkLst>
        </pc:cxnChg>
        <pc:cxnChg chg="mod">
          <ac:chgData name="Petříčková Zuzana" userId="1fd47075-5059-4c14-9baf-7f7627f72276" providerId="ADAL" clId="{B522114B-B12A-4A00-AF2F-47667EEC0BA3}" dt="2022-02-17T11:11:42.859" v="3" actId="164"/>
          <ac:cxnSpMkLst>
            <pc:docMk/>
            <pc:sldMk cId="865482532" sldId="1373"/>
            <ac:cxnSpMk id="28" creationId="{75B57B99-7830-436E-8166-77911370EBBC}"/>
          </ac:cxnSpMkLst>
        </pc:cxnChg>
      </pc:sldChg>
      <pc:sldChg chg="addSp delSp modSp new mod">
        <pc:chgData name="Petříčková Zuzana" userId="1fd47075-5059-4c14-9baf-7f7627f72276" providerId="ADAL" clId="{B522114B-B12A-4A00-AF2F-47667EEC0BA3}" dt="2022-02-17T12:52:52.648" v="566" actId="20577"/>
        <pc:sldMkLst>
          <pc:docMk/>
          <pc:sldMk cId="3738748647" sldId="1374"/>
        </pc:sldMkLst>
        <pc:spChg chg="mod">
          <ac:chgData name="Petříčková Zuzana" userId="1fd47075-5059-4c14-9baf-7f7627f72276" providerId="ADAL" clId="{B522114B-B12A-4A00-AF2F-47667EEC0BA3}" dt="2022-02-17T12:42:22.213" v="206" actId="255"/>
          <ac:spMkLst>
            <pc:docMk/>
            <pc:sldMk cId="3738748647" sldId="1374"/>
            <ac:spMk id="3" creationId="{0E9A412B-88B2-48FA-A046-019F45F94E05}"/>
          </ac:spMkLst>
        </pc:spChg>
        <pc:spChg chg="mod">
          <ac:chgData name="Petříčková Zuzana" userId="1fd47075-5059-4c14-9baf-7f7627f72276" providerId="ADAL" clId="{B522114B-B12A-4A00-AF2F-47667EEC0BA3}" dt="2022-02-17T12:52:52.648" v="566" actId="20577"/>
          <ac:spMkLst>
            <pc:docMk/>
            <pc:sldMk cId="3738748647" sldId="1374"/>
            <ac:spMk id="4" creationId="{2E4B87F8-C853-473B-AEC3-9191919C2D45}"/>
          </ac:spMkLst>
        </pc:spChg>
        <pc:picChg chg="add mod">
          <ac:chgData name="Petříčková Zuzana" userId="1fd47075-5059-4c14-9baf-7f7627f72276" providerId="ADAL" clId="{B522114B-B12A-4A00-AF2F-47667EEC0BA3}" dt="2022-02-17T12:46:57.467" v="418" actId="1076"/>
          <ac:picMkLst>
            <pc:docMk/>
            <pc:sldMk cId="3738748647" sldId="1374"/>
            <ac:picMk id="5" creationId="{8B45A755-B54C-4B47-A659-8644063DFB4F}"/>
          </ac:picMkLst>
        </pc:picChg>
        <pc:picChg chg="add mod modCrop">
          <ac:chgData name="Petříčková Zuzana" userId="1fd47075-5059-4c14-9baf-7f7627f72276" providerId="ADAL" clId="{B522114B-B12A-4A00-AF2F-47667EEC0BA3}" dt="2022-02-17T12:42:12.314" v="202" actId="1076"/>
          <ac:picMkLst>
            <pc:docMk/>
            <pc:sldMk cId="3738748647" sldId="1374"/>
            <ac:picMk id="6" creationId="{1558B71D-EB46-43C8-8AAD-2C41B38FB29D}"/>
          </ac:picMkLst>
        </pc:picChg>
        <pc:picChg chg="add del mod">
          <ac:chgData name="Petříčková Zuzana" userId="1fd47075-5059-4c14-9baf-7f7627f72276" providerId="ADAL" clId="{B522114B-B12A-4A00-AF2F-47667EEC0BA3}" dt="2022-02-17T12:41:23.796" v="178"/>
          <ac:picMkLst>
            <pc:docMk/>
            <pc:sldMk cId="3738748647" sldId="1374"/>
            <ac:picMk id="7" creationId="{2DCF1309-CCC9-43FA-9EC5-FCB3F48A3400}"/>
          </ac:picMkLst>
        </pc:picChg>
        <pc:picChg chg="add del mod">
          <ac:chgData name="Petříčková Zuzana" userId="1fd47075-5059-4c14-9baf-7f7627f72276" providerId="ADAL" clId="{B522114B-B12A-4A00-AF2F-47667EEC0BA3}" dt="2022-02-17T12:41:23.604" v="177"/>
          <ac:picMkLst>
            <pc:docMk/>
            <pc:sldMk cId="3738748647" sldId="1374"/>
            <ac:picMk id="8" creationId="{4F028D9B-6286-4983-94F1-A924524766FA}"/>
          </ac:picMkLst>
        </pc:picChg>
      </pc:sldChg>
      <pc:sldChg chg="addSp delSp modSp new mod ord">
        <pc:chgData name="Petříčková Zuzana" userId="1fd47075-5059-4c14-9baf-7f7627f72276" providerId="ADAL" clId="{B522114B-B12A-4A00-AF2F-47667EEC0BA3}" dt="2022-02-17T14:52:03.050" v="1575" actId="20577"/>
        <pc:sldMkLst>
          <pc:docMk/>
          <pc:sldMk cId="2854766518" sldId="1375"/>
        </pc:sldMkLst>
        <pc:spChg chg="mod">
          <ac:chgData name="Petříčková Zuzana" userId="1fd47075-5059-4c14-9baf-7f7627f72276" providerId="ADAL" clId="{B522114B-B12A-4A00-AF2F-47667EEC0BA3}" dt="2022-02-17T14:52:03.050" v="1575" actId="20577"/>
          <ac:spMkLst>
            <pc:docMk/>
            <pc:sldMk cId="2854766518" sldId="1375"/>
            <ac:spMk id="3" creationId="{9A86F51F-A476-4722-9838-5A9BE3B69033}"/>
          </ac:spMkLst>
        </pc:spChg>
        <pc:spChg chg="del">
          <ac:chgData name="Petříčková Zuzana" userId="1fd47075-5059-4c14-9baf-7f7627f72276" providerId="ADAL" clId="{B522114B-B12A-4A00-AF2F-47667EEC0BA3}" dt="2022-02-17T14:05:01.879" v="828" actId="478"/>
          <ac:spMkLst>
            <pc:docMk/>
            <pc:sldMk cId="2854766518" sldId="1375"/>
            <ac:spMk id="4" creationId="{100502B6-FC43-4B79-A257-54C2D6596282}"/>
          </ac:spMkLst>
        </pc:spChg>
        <pc:graphicFrameChg chg="add mod modGraphic">
          <ac:chgData name="Petříčková Zuzana" userId="1fd47075-5059-4c14-9baf-7f7627f72276" providerId="ADAL" clId="{B522114B-B12A-4A00-AF2F-47667EEC0BA3}" dt="2022-02-17T14:51:24.399" v="1574"/>
          <ac:graphicFrameMkLst>
            <pc:docMk/>
            <pc:sldMk cId="2854766518" sldId="1375"/>
            <ac:graphicFrameMk id="5" creationId="{7741D60E-1E82-47B8-9793-2AD0206A9DD0}"/>
          </ac:graphicFrameMkLst>
        </pc:graphicFrameChg>
      </pc:sldChg>
      <pc:sldChg chg="addSp delSp modSp new del mod">
        <pc:chgData name="Petříčková Zuzana" userId="1fd47075-5059-4c14-9baf-7f7627f72276" providerId="ADAL" clId="{B522114B-B12A-4A00-AF2F-47667EEC0BA3}" dt="2022-02-17T14:50:01.221" v="1552" actId="47"/>
        <pc:sldMkLst>
          <pc:docMk/>
          <pc:sldMk cId="14807955" sldId="1376"/>
        </pc:sldMkLst>
        <pc:spChg chg="mod">
          <ac:chgData name="Petříčková Zuzana" userId="1fd47075-5059-4c14-9baf-7f7627f72276" providerId="ADAL" clId="{B522114B-B12A-4A00-AF2F-47667EEC0BA3}" dt="2022-02-17T14:04:08.169" v="826" actId="255"/>
          <ac:spMkLst>
            <pc:docMk/>
            <pc:sldMk cId="14807955" sldId="1376"/>
            <ac:spMk id="3" creationId="{AC98B4C8-AA1E-4ABD-9F4D-E1F4BD051244}"/>
          </ac:spMkLst>
        </pc:spChg>
        <pc:spChg chg="del">
          <ac:chgData name="Petříčková Zuzana" userId="1fd47075-5059-4c14-9baf-7f7627f72276" providerId="ADAL" clId="{B522114B-B12A-4A00-AF2F-47667EEC0BA3}" dt="2022-02-17T14:13:59.775" v="848" actId="478"/>
          <ac:spMkLst>
            <pc:docMk/>
            <pc:sldMk cId="14807955" sldId="1376"/>
            <ac:spMk id="4" creationId="{DD4233CB-3FEE-4F4F-AA42-30A8A6319B26}"/>
          </ac:spMkLst>
        </pc:spChg>
        <pc:graphicFrameChg chg="add del mod modGraphic">
          <ac:chgData name="Petříčková Zuzana" userId="1fd47075-5059-4c14-9baf-7f7627f72276" providerId="ADAL" clId="{B522114B-B12A-4A00-AF2F-47667EEC0BA3}" dt="2022-02-17T14:27:40.247" v="1063" actId="478"/>
          <ac:graphicFrameMkLst>
            <pc:docMk/>
            <pc:sldMk cId="14807955" sldId="1376"/>
            <ac:graphicFrameMk id="5" creationId="{290914A8-AA2C-4AA8-8F9F-99E9769C832D}"/>
          </ac:graphicFrameMkLst>
        </pc:graphicFrameChg>
        <pc:graphicFrameChg chg="add del mod">
          <ac:chgData name="Petříčková Zuzana" userId="1fd47075-5059-4c14-9baf-7f7627f72276" providerId="ADAL" clId="{B522114B-B12A-4A00-AF2F-47667EEC0BA3}" dt="2022-02-17T14:27:42.992" v="1065" actId="478"/>
          <ac:graphicFrameMkLst>
            <pc:docMk/>
            <pc:sldMk cId="14807955" sldId="1376"/>
            <ac:graphicFrameMk id="6" creationId="{8532D7B5-3DF9-400A-9E5C-A84C5EBCBB91}"/>
          </ac:graphicFrameMkLst>
        </pc:graphicFrameChg>
        <pc:graphicFrameChg chg="add mod modGraphic">
          <ac:chgData name="Petříčková Zuzana" userId="1fd47075-5059-4c14-9baf-7f7627f72276" providerId="ADAL" clId="{B522114B-B12A-4A00-AF2F-47667EEC0BA3}" dt="2022-02-17T14:29:29.920" v="1084" actId="255"/>
          <ac:graphicFrameMkLst>
            <pc:docMk/>
            <pc:sldMk cId="14807955" sldId="1376"/>
            <ac:graphicFrameMk id="7" creationId="{4A8EDE15-E647-4C31-9ABF-9A114FA090B9}"/>
          </ac:graphicFrameMkLst>
        </pc:graphicFrameChg>
      </pc:sldChg>
      <pc:sldChg chg="add del">
        <pc:chgData name="Petříčková Zuzana" userId="1fd47075-5059-4c14-9baf-7f7627f72276" providerId="ADAL" clId="{B522114B-B12A-4A00-AF2F-47667EEC0BA3}" dt="2022-02-17T14:03:44.807" v="823" actId="47"/>
        <pc:sldMkLst>
          <pc:docMk/>
          <pc:sldMk cId="3844808812" sldId="1376"/>
        </pc:sldMkLst>
      </pc:sldChg>
      <pc:sldChg chg="addSp modSp new mod">
        <pc:chgData name="Petříčková Zuzana" userId="1fd47075-5059-4c14-9baf-7f7627f72276" providerId="ADAL" clId="{B522114B-B12A-4A00-AF2F-47667EEC0BA3}" dt="2022-02-17T14:40:34.750" v="1397" actId="1076"/>
        <pc:sldMkLst>
          <pc:docMk/>
          <pc:sldMk cId="4205410379" sldId="1377"/>
        </pc:sldMkLst>
        <pc:spChg chg="mod">
          <ac:chgData name="Petříčková Zuzana" userId="1fd47075-5059-4c14-9baf-7f7627f72276" providerId="ADAL" clId="{B522114B-B12A-4A00-AF2F-47667EEC0BA3}" dt="2022-02-17T14:30:46.157" v="1128" actId="20577"/>
          <ac:spMkLst>
            <pc:docMk/>
            <pc:sldMk cId="4205410379" sldId="1377"/>
            <ac:spMk id="3" creationId="{3E512F9E-11BE-4E9A-8F59-79324E89E141}"/>
          </ac:spMkLst>
        </pc:spChg>
        <pc:spChg chg="mod">
          <ac:chgData name="Petříčková Zuzana" userId="1fd47075-5059-4c14-9baf-7f7627f72276" providerId="ADAL" clId="{B522114B-B12A-4A00-AF2F-47667EEC0BA3}" dt="2022-02-17T14:38:12.055" v="1335" actId="2711"/>
          <ac:spMkLst>
            <pc:docMk/>
            <pc:sldMk cId="4205410379" sldId="1377"/>
            <ac:spMk id="4" creationId="{61EFE716-4777-4ED4-975A-786582FFE5D1}"/>
          </ac:spMkLst>
        </pc:spChg>
        <pc:graphicFrameChg chg="add mod modGraphic">
          <ac:chgData name="Petříčková Zuzana" userId="1fd47075-5059-4c14-9baf-7f7627f72276" providerId="ADAL" clId="{B522114B-B12A-4A00-AF2F-47667EEC0BA3}" dt="2022-02-17T14:40:11.371" v="1393" actId="120"/>
          <ac:graphicFrameMkLst>
            <pc:docMk/>
            <pc:sldMk cId="4205410379" sldId="1377"/>
            <ac:graphicFrameMk id="5" creationId="{FC10050E-2D56-40FA-82AF-B9459A4EA818}"/>
          </ac:graphicFrameMkLst>
        </pc:graphicFrameChg>
        <pc:graphicFrameChg chg="add mod modGraphic">
          <ac:chgData name="Petříčková Zuzana" userId="1fd47075-5059-4c14-9baf-7f7627f72276" providerId="ADAL" clId="{B522114B-B12A-4A00-AF2F-47667EEC0BA3}" dt="2022-02-17T14:40:34.750" v="1397" actId="1076"/>
          <ac:graphicFrameMkLst>
            <pc:docMk/>
            <pc:sldMk cId="4205410379" sldId="1377"/>
            <ac:graphicFrameMk id="6" creationId="{9BA39767-8576-477D-B1CE-89840C3E8B18}"/>
          </ac:graphicFrameMkLst>
        </pc:graphicFrameChg>
      </pc:sldChg>
      <pc:sldChg chg="addSp delSp modSp add del mod modClrScheme chgLayout">
        <pc:chgData name="Petříčková Zuzana" userId="1fd47075-5059-4c14-9baf-7f7627f72276" providerId="ADAL" clId="{B522114B-B12A-4A00-AF2F-47667EEC0BA3}" dt="2022-02-17T16:17:52.153" v="1924" actId="47"/>
        <pc:sldMkLst>
          <pc:docMk/>
          <pc:sldMk cId="2196839050" sldId="1378"/>
        </pc:sldMkLst>
        <pc:spChg chg="mod ord">
          <ac:chgData name="Petříčková Zuzana" userId="1fd47075-5059-4c14-9baf-7f7627f72276" providerId="ADAL" clId="{B522114B-B12A-4A00-AF2F-47667EEC0BA3}" dt="2022-02-17T16:12:47.981" v="1831" actId="700"/>
          <ac:spMkLst>
            <pc:docMk/>
            <pc:sldMk cId="2196839050" sldId="1378"/>
            <ac:spMk id="2" creationId="{8825BBA9-B4A9-45C5-B0F3-03D9249024C2}"/>
          </ac:spMkLst>
        </pc:spChg>
        <pc:spChg chg="mod ord">
          <ac:chgData name="Petříčková Zuzana" userId="1fd47075-5059-4c14-9baf-7f7627f72276" providerId="ADAL" clId="{B522114B-B12A-4A00-AF2F-47667EEC0BA3}" dt="2022-02-17T16:13:06.314" v="1832"/>
          <ac:spMkLst>
            <pc:docMk/>
            <pc:sldMk cId="2196839050" sldId="1378"/>
            <ac:spMk id="3" creationId="{9A86F51F-A476-4722-9838-5A9BE3B69033}"/>
          </ac:spMkLst>
        </pc:spChg>
        <pc:spChg chg="add del mod ord">
          <ac:chgData name="Petříčková Zuzana" userId="1fd47075-5059-4c14-9baf-7f7627f72276" providerId="ADAL" clId="{B522114B-B12A-4A00-AF2F-47667EEC0BA3}" dt="2022-02-17T16:13:40.591" v="1835" actId="478"/>
          <ac:spMkLst>
            <pc:docMk/>
            <pc:sldMk cId="2196839050" sldId="1378"/>
            <ac:spMk id="4" creationId="{D6F7E962-D8B2-43E2-966D-3A3AB7A99681}"/>
          </ac:spMkLst>
        </pc:spChg>
        <pc:graphicFrameChg chg="mod modGraphic">
          <ac:chgData name="Petříčková Zuzana" userId="1fd47075-5059-4c14-9baf-7f7627f72276" providerId="ADAL" clId="{B522114B-B12A-4A00-AF2F-47667EEC0BA3}" dt="2022-02-17T16:14:39.544" v="1860" actId="2166"/>
          <ac:graphicFrameMkLst>
            <pc:docMk/>
            <pc:sldMk cId="2196839050" sldId="1378"/>
            <ac:graphicFrameMk id="5" creationId="{7741D60E-1E82-47B8-9793-2AD0206A9DD0}"/>
          </ac:graphicFrameMkLst>
        </pc:graphicFrameChg>
      </pc:sldChg>
      <pc:sldChg chg="addSp delSp modSp add mod">
        <pc:chgData name="Petříčková Zuzana" userId="1fd47075-5059-4c14-9baf-7f7627f72276" providerId="ADAL" clId="{B522114B-B12A-4A00-AF2F-47667EEC0BA3}" dt="2022-02-18T07:29:30.685" v="2111" actId="1076"/>
        <pc:sldMkLst>
          <pc:docMk/>
          <pc:sldMk cId="4038094378" sldId="1378"/>
        </pc:sldMkLst>
        <pc:spChg chg="del mod">
          <ac:chgData name="Petříčková Zuzana" userId="1fd47075-5059-4c14-9baf-7f7627f72276" providerId="ADAL" clId="{B522114B-B12A-4A00-AF2F-47667EEC0BA3}" dt="2022-02-18T07:22:34.878" v="2076" actId="478"/>
          <ac:spMkLst>
            <pc:docMk/>
            <pc:sldMk cId="4038094378" sldId="1378"/>
            <ac:spMk id="3" creationId="{9B0926D6-DD5F-452C-9297-65E4860C0EDE}"/>
          </ac:spMkLst>
        </pc:spChg>
        <pc:spChg chg="mod">
          <ac:chgData name="Petříčková Zuzana" userId="1fd47075-5059-4c14-9baf-7f7627f72276" providerId="ADAL" clId="{B522114B-B12A-4A00-AF2F-47667EEC0BA3}" dt="2022-02-18T07:22:43.828" v="2079" actId="1076"/>
          <ac:spMkLst>
            <pc:docMk/>
            <pc:sldMk cId="4038094378" sldId="1378"/>
            <ac:spMk id="7" creationId="{4709B24A-AD6E-44BD-BFB4-FD0045EB30E0}"/>
          </ac:spMkLst>
        </pc:spChg>
        <pc:spChg chg="mod">
          <ac:chgData name="Petříčková Zuzana" userId="1fd47075-5059-4c14-9baf-7f7627f72276" providerId="ADAL" clId="{B522114B-B12A-4A00-AF2F-47667EEC0BA3}" dt="2022-02-18T07:29:30.685" v="2111" actId="1076"/>
          <ac:spMkLst>
            <pc:docMk/>
            <pc:sldMk cId="4038094378" sldId="1378"/>
            <ac:spMk id="9" creationId="{3E62258F-EED6-42D6-835E-52EDB8CB50A7}"/>
          </ac:spMkLst>
        </pc:spChg>
        <pc:spChg chg="add del mod">
          <ac:chgData name="Petříčková Zuzana" userId="1fd47075-5059-4c14-9baf-7f7627f72276" providerId="ADAL" clId="{B522114B-B12A-4A00-AF2F-47667EEC0BA3}" dt="2022-02-18T07:22:40.754" v="2078" actId="478"/>
          <ac:spMkLst>
            <pc:docMk/>
            <pc:sldMk cId="4038094378" sldId="1378"/>
            <ac:spMk id="10" creationId="{93F35AE0-3669-4326-AB6D-D1185CB8F5A5}"/>
          </ac:spMkLst>
        </pc:spChg>
        <pc:graphicFrameChg chg="del modGraphic">
          <ac:chgData name="Petříčková Zuzana" userId="1fd47075-5059-4c14-9baf-7f7627f72276" providerId="ADAL" clId="{B522114B-B12A-4A00-AF2F-47667EEC0BA3}" dt="2022-02-18T07:14:40.384" v="2052" actId="478"/>
          <ac:graphicFrameMkLst>
            <pc:docMk/>
            <pc:sldMk cId="4038094378" sldId="1378"/>
            <ac:graphicFrameMk id="5" creationId="{20D938A8-F2D3-4D4D-8ABD-092FE7B55152}"/>
          </ac:graphicFrameMkLst>
        </pc:graphicFrameChg>
        <pc:graphicFrameChg chg="mod modGraphic">
          <ac:chgData name="Petříčková Zuzana" userId="1fd47075-5059-4c14-9baf-7f7627f72276" providerId="ADAL" clId="{B522114B-B12A-4A00-AF2F-47667EEC0BA3}" dt="2022-02-18T07:23:43.774" v="2085" actId="207"/>
          <ac:graphicFrameMkLst>
            <pc:docMk/>
            <pc:sldMk cId="4038094378" sldId="1378"/>
            <ac:graphicFrameMk id="6" creationId="{6AEDF1AC-1697-4745-89EA-16A2078EC081}"/>
          </ac:graphicFrameMkLst>
        </pc:graphicFrameChg>
        <pc:graphicFrameChg chg="mod modGraphic">
          <ac:chgData name="Petříčková Zuzana" userId="1fd47075-5059-4c14-9baf-7f7627f72276" providerId="ADAL" clId="{B522114B-B12A-4A00-AF2F-47667EEC0BA3}" dt="2022-02-18T07:26:49.552" v="2110" actId="20577"/>
          <ac:graphicFrameMkLst>
            <pc:docMk/>
            <pc:sldMk cId="4038094378" sldId="1378"/>
            <ac:graphicFrameMk id="8" creationId="{2B173A91-73F3-43F5-AF74-C84B25872880}"/>
          </ac:graphicFrameMkLst>
        </pc:graphicFrameChg>
      </pc:sldChg>
      <pc:sldChg chg="modSp add mod">
        <pc:chgData name="Petříčková Zuzana" userId="1fd47075-5059-4c14-9baf-7f7627f72276" providerId="ADAL" clId="{B522114B-B12A-4A00-AF2F-47667EEC0BA3}" dt="2022-02-18T08:42:16.188" v="2191" actId="20577"/>
        <pc:sldMkLst>
          <pc:docMk/>
          <pc:sldMk cId="1467725312" sldId="1379"/>
        </pc:sldMkLst>
        <pc:graphicFrameChg chg="modGraphic">
          <ac:chgData name="Petříčková Zuzana" userId="1fd47075-5059-4c14-9baf-7f7627f72276" providerId="ADAL" clId="{B522114B-B12A-4A00-AF2F-47667EEC0BA3}" dt="2022-02-18T08:42:16.188" v="2191" actId="20577"/>
          <ac:graphicFrameMkLst>
            <pc:docMk/>
            <pc:sldMk cId="1467725312" sldId="1379"/>
            <ac:graphicFrameMk id="5" creationId="{20D938A8-F2D3-4D4D-8ABD-092FE7B55152}"/>
          </ac:graphicFrameMkLst>
        </pc:graphicFrameChg>
        <pc:graphicFrameChg chg="mod modGraphic">
          <ac:chgData name="Petříčková Zuzana" userId="1fd47075-5059-4c14-9baf-7f7627f72276" providerId="ADAL" clId="{B522114B-B12A-4A00-AF2F-47667EEC0BA3}" dt="2022-02-18T08:30:52.019" v="2160" actId="2711"/>
          <ac:graphicFrameMkLst>
            <pc:docMk/>
            <pc:sldMk cId="1467725312" sldId="1379"/>
            <ac:graphicFrameMk id="6" creationId="{6AEDF1AC-1697-4745-89EA-16A2078EC081}"/>
          </ac:graphicFrameMkLst>
        </pc:graphicFrameChg>
        <pc:graphicFrameChg chg="mod modGraphic">
          <ac:chgData name="Petříčková Zuzana" userId="1fd47075-5059-4c14-9baf-7f7627f72276" providerId="ADAL" clId="{B522114B-B12A-4A00-AF2F-47667EEC0BA3}" dt="2022-02-18T08:30:57.986" v="2161" actId="122"/>
          <ac:graphicFrameMkLst>
            <pc:docMk/>
            <pc:sldMk cId="1467725312" sldId="1379"/>
            <ac:graphicFrameMk id="8" creationId="{2B173A91-73F3-43F5-AF74-C84B25872880}"/>
          </ac:graphicFrameMkLst>
        </pc:graphicFrameChg>
      </pc:sldChg>
      <pc:sldChg chg="delSp modSp add del mod modClrScheme chgLayout">
        <pc:chgData name="Petříčková Zuzana" userId="1fd47075-5059-4c14-9baf-7f7627f72276" providerId="ADAL" clId="{B522114B-B12A-4A00-AF2F-47667EEC0BA3}" dt="2022-02-17T16:22:42.064" v="1973" actId="47"/>
        <pc:sldMkLst>
          <pc:docMk/>
          <pc:sldMk cId="3887837459" sldId="1379"/>
        </pc:sldMkLst>
        <pc:spChg chg="mod ord">
          <ac:chgData name="Petříčková Zuzana" userId="1fd47075-5059-4c14-9baf-7f7627f72276" providerId="ADAL" clId="{B522114B-B12A-4A00-AF2F-47667EEC0BA3}" dt="2022-02-17T16:18:04.629" v="1926" actId="700"/>
          <ac:spMkLst>
            <pc:docMk/>
            <pc:sldMk cId="3887837459" sldId="1379"/>
            <ac:spMk id="2" creationId="{D0D218A7-B78A-4805-8935-2F9E4D8BF5A5}"/>
          </ac:spMkLst>
        </pc:spChg>
        <pc:spChg chg="mod ord">
          <ac:chgData name="Petříčková Zuzana" userId="1fd47075-5059-4c14-9baf-7f7627f72276" providerId="ADAL" clId="{B522114B-B12A-4A00-AF2F-47667EEC0BA3}" dt="2022-02-17T16:18:04.629" v="1926" actId="700"/>
          <ac:spMkLst>
            <pc:docMk/>
            <pc:sldMk cId="3887837459" sldId="1379"/>
            <ac:spMk id="3" creationId="{3E512F9E-11BE-4E9A-8F59-79324E89E141}"/>
          </ac:spMkLst>
        </pc:spChg>
        <pc:spChg chg="mod ord">
          <ac:chgData name="Petříčková Zuzana" userId="1fd47075-5059-4c14-9baf-7f7627f72276" providerId="ADAL" clId="{B522114B-B12A-4A00-AF2F-47667EEC0BA3}" dt="2022-02-17T16:18:30.351" v="1928" actId="20577"/>
          <ac:spMkLst>
            <pc:docMk/>
            <pc:sldMk cId="3887837459" sldId="1379"/>
            <ac:spMk id="4" creationId="{61EFE716-4777-4ED4-975A-786582FFE5D1}"/>
          </ac:spMkLst>
        </pc:spChg>
        <pc:graphicFrameChg chg="modGraphic">
          <ac:chgData name="Petříčková Zuzana" userId="1fd47075-5059-4c14-9baf-7f7627f72276" providerId="ADAL" clId="{B522114B-B12A-4A00-AF2F-47667EEC0BA3}" dt="2022-02-17T16:19:00.590" v="1934" actId="2166"/>
          <ac:graphicFrameMkLst>
            <pc:docMk/>
            <pc:sldMk cId="3887837459" sldId="1379"/>
            <ac:graphicFrameMk id="5" creationId="{FC10050E-2D56-40FA-82AF-B9459A4EA818}"/>
          </ac:graphicFrameMkLst>
        </pc:graphicFrameChg>
        <pc:graphicFrameChg chg="del">
          <ac:chgData name="Petříčková Zuzana" userId="1fd47075-5059-4c14-9baf-7f7627f72276" providerId="ADAL" clId="{B522114B-B12A-4A00-AF2F-47667EEC0BA3}" dt="2022-02-17T16:18:27.897" v="1927" actId="478"/>
          <ac:graphicFrameMkLst>
            <pc:docMk/>
            <pc:sldMk cId="3887837459" sldId="1379"/>
            <ac:graphicFrameMk id="6" creationId="{9BA39767-8576-477D-B1CE-89840C3E8B18}"/>
          </ac:graphicFrameMkLst>
        </pc:graphicFrameChg>
      </pc:sldChg>
    </pc:docChg>
  </pc:docChgLst>
  <pc:docChgLst>
    <pc:chgData name="Zuzana Petříčková" userId="1fd47075-5059-4c14-9baf-7f7627f72276" providerId="ADAL" clId="{22C8D6D5-FC8E-451F-890A-250AD1886DB8}"/>
    <pc:docChg chg="undo custSel modSld">
      <pc:chgData name="Zuzana Petříčková" userId="1fd47075-5059-4c14-9baf-7f7627f72276" providerId="ADAL" clId="{22C8D6D5-FC8E-451F-890A-250AD1886DB8}" dt="2021-06-24T13:21:14.758" v="230" actId="1076"/>
      <pc:docMkLst>
        <pc:docMk/>
      </pc:docMkLst>
      <pc:sldChg chg="modSp mod">
        <pc:chgData name="Zuzana Petříčková" userId="1fd47075-5059-4c14-9baf-7f7627f72276" providerId="ADAL" clId="{22C8D6D5-FC8E-451F-890A-250AD1886DB8}" dt="2021-06-24T13:21:14.758" v="230" actId="1076"/>
        <pc:sldMkLst>
          <pc:docMk/>
          <pc:sldMk cId="2124109709" sldId="814"/>
        </pc:sldMkLst>
        <pc:picChg chg="mod">
          <ac:chgData name="Zuzana Petříčková" userId="1fd47075-5059-4c14-9baf-7f7627f72276" providerId="ADAL" clId="{22C8D6D5-FC8E-451F-890A-250AD1886DB8}" dt="2021-06-24T13:21:14.758" v="230" actId="1076"/>
          <ac:picMkLst>
            <pc:docMk/>
            <pc:sldMk cId="2124109709" sldId="814"/>
            <ac:picMk id="8" creationId="{EDD4CEAE-9FC4-4B32-A4C2-F8B79727BD0D}"/>
          </ac:picMkLst>
        </pc:picChg>
      </pc:sldChg>
      <pc:sldChg chg="addSp delSp modSp mod">
        <pc:chgData name="Zuzana Petříčková" userId="1fd47075-5059-4c14-9baf-7f7627f72276" providerId="ADAL" clId="{22C8D6D5-FC8E-451F-890A-250AD1886DB8}" dt="2021-06-24T13:18:34.973" v="192" actId="113"/>
        <pc:sldMkLst>
          <pc:docMk/>
          <pc:sldMk cId="212643374" sldId="861"/>
        </pc:sldMkLst>
        <pc:spChg chg="del">
          <ac:chgData name="Zuzana Petříčková" userId="1fd47075-5059-4c14-9baf-7f7627f72276" providerId="ADAL" clId="{22C8D6D5-FC8E-451F-890A-250AD1886DB8}" dt="2021-06-24T13:15:53.414" v="154" actId="478"/>
          <ac:spMkLst>
            <pc:docMk/>
            <pc:sldMk cId="212643374" sldId="861"/>
            <ac:spMk id="5" creationId="{C0083908-8C79-4EF7-B8CD-F3FDCFB6D3EE}"/>
          </ac:spMkLst>
        </pc:spChg>
        <pc:spChg chg="del">
          <ac:chgData name="Zuzana Petříčková" userId="1fd47075-5059-4c14-9baf-7f7627f72276" providerId="ADAL" clId="{22C8D6D5-FC8E-451F-890A-250AD1886DB8}" dt="2021-06-24T13:15:55.566" v="155" actId="478"/>
          <ac:spMkLst>
            <pc:docMk/>
            <pc:sldMk cId="212643374" sldId="861"/>
            <ac:spMk id="6" creationId="{82A4A577-B9FB-40E8-B4B6-9DD5979E547A}"/>
          </ac:spMkLst>
        </pc:spChg>
        <pc:spChg chg="del">
          <ac:chgData name="Zuzana Petříčková" userId="1fd47075-5059-4c14-9baf-7f7627f72276" providerId="ADAL" clId="{22C8D6D5-FC8E-451F-890A-250AD1886DB8}" dt="2021-06-24T13:18:03.269" v="182" actId="478"/>
          <ac:spMkLst>
            <pc:docMk/>
            <pc:sldMk cId="212643374" sldId="861"/>
            <ac:spMk id="7" creationId="{2E5E0444-5518-4C66-AD04-B4DC2E16E9C3}"/>
          </ac:spMkLst>
        </pc:spChg>
        <pc:spChg chg="mod">
          <ac:chgData name="Zuzana Petříčková" userId="1fd47075-5059-4c14-9baf-7f7627f72276" providerId="ADAL" clId="{22C8D6D5-FC8E-451F-890A-250AD1886DB8}" dt="2021-06-24T13:18:34.973" v="192" actId="113"/>
          <ac:spMkLst>
            <pc:docMk/>
            <pc:sldMk cId="212643374" sldId="861"/>
            <ac:spMk id="9" creationId="{05CBF725-6B17-49DE-B1D2-9CE2CABE851C}"/>
          </ac:spMkLst>
        </pc:spChg>
        <pc:spChg chg="add mod">
          <ac:chgData name="Zuzana Petříčková" userId="1fd47075-5059-4c14-9baf-7f7627f72276" providerId="ADAL" clId="{22C8D6D5-FC8E-451F-890A-250AD1886DB8}" dt="2021-06-24T13:18:32.709" v="191" actId="113"/>
          <ac:spMkLst>
            <pc:docMk/>
            <pc:sldMk cId="212643374" sldId="861"/>
            <ac:spMk id="11" creationId="{E8436759-041D-4DB6-BA57-0E542AB112E2}"/>
          </ac:spMkLst>
        </pc:spChg>
        <pc:spChg chg="add mod">
          <ac:chgData name="Zuzana Petříčková" userId="1fd47075-5059-4c14-9baf-7f7627f72276" providerId="ADAL" clId="{22C8D6D5-FC8E-451F-890A-250AD1886DB8}" dt="2021-06-24T13:18:12.810" v="186" actId="1076"/>
          <ac:spMkLst>
            <pc:docMk/>
            <pc:sldMk cId="212643374" sldId="861"/>
            <ac:spMk id="12" creationId="{FFFA219C-B893-4E33-BC3A-6EAED114C27A}"/>
          </ac:spMkLst>
        </pc:spChg>
        <pc:graphicFrameChg chg="add del mod modGraphic">
          <ac:chgData name="Zuzana Petříčková" userId="1fd47075-5059-4c14-9baf-7f7627f72276" providerId="ADAL" clId="{22C8D6D5-FC8E-451F-890A-250AD1886DB8}" dt="2021-06-24T13:17:42.281" v="173" actId="478"/>
          <ac:graphicFrameMkLst>
            <pc:docMk/>
            <pc:sldMk cId="212643374" sldId="861"/>
            <ac:graphicFrameMk id="16" creationId="{D291941D-85FD-41B4-9E84-6EE8F6E93631}"/>
          </ac:graphicFrameMkLst>
        </pc:graphicFrameChg>
        <pc:picChg chg="mod modCrop">
          <ac:chgData name="Zuzana Petříčková" userId="1fd47075-5059-4c14-9baf-7f7627f72276" providerId="ADAL" clId="{22C8D6D5-FC8E-451F-890A-250AD1886DB8}" dt="2021-06-24T13:18:07.092" v="184" actId="1076"/>
          <ac:picMkLst>
            <pc:docMk/>
            <pc:sldMk cId="212643374" sldId="861"/>
            <ac:picMk id="8" creationId="{A85CAF15-6A54-4A77-BD6C-F27D671F3D77}"/>
          </ac:picMkLst>
        </pc:picChg>
        <pc:picChg chg="add del mod modCrop">
          <ac:chgData name="Zuzana Petříčková" userId="1fd47075-5059-4c14-9baf-7f7627f72276" providerId="ADAL" clId="{22C8D6D5-FC8E-451F-890A-250AD1886DB8}" dt="2021-06-24T13:05:29.084" v="14" actId="478"/>
          <ac:picMkLst>
            <pc:docMk/>
            <pc:sldMk cId="212643374" sldId="861"/>
            <ac:picMk id="10" creationId="{7227A082-2E0F-4A1F-A230-592D3C8A6216}"/>
          </ac:picMkLst>
        </pc:picChg>
        <pc:cxnChg chg="add mod">
          <ac:chgData name="Zuzana Petříčková" userId="1fd47075-5059-4c14-9baf-7f7627f72276" providerId="ADAL" clId="{22C8D6D5-FC8E-451F-890A-250AD1886DB8}" dt="2021-06-24T13:18:14.842" v="187" actId="1076"/>
          <ac:cxnSpMkLst>
            <pc:docMk/>
            <pc:sldMk cId="212643374" sldId="861"/>
            <ac:cxnSpMk id="4" creationId="{75D4EE83-43A5-4326-8533-E94EEF9D34F0}"/>
          </ac:cxnSpMkLst>
        </pc:cxnChg>
      </pc:sldChg>
      <pc:sldChg chg="modSp mod">
        <pc:chgData name="Zuzana Petříčková" userId="1fd47075-5059-4c14-9baf-7f7627f72276" providerId="ADAL" clId="{22C8D6D5-FC8E-451F-890A-250AD1886DB8}" dt="2021-06-24T13:18:45.560" v="193" actId="1076"/>
        <pc:sldMkLst>
          <pc:docMk/>
          <pc:sldMk cId="105868957" sldId="872"/>
        </pc:sldMkLst>
        <pc:picChg chg="mod">
          <ac:chgData name="Zuzana Petříčková" userId="1fd47075-5059-4c14-9baf-7f7627f72276" providerId="ADAL" clId="{22C8D6D5-FC8E-451F-890A-250AD1886DB8}" dt="2021-06-24T13:18:45.560" v="193" actId="1076"/>
          <ac:picMkLst>
            <pc:docMk/>
            <pc:sldMk cId="105868957" sldId="872"/>
            <ac:picMk id="4" creationId="{5A84A9B2-09EA-4D44-82D2-AC7035B5C2F8}"/>
          </ac:picMkLst>
        </pc:picChg>
      </pc:sldChg>
      <pc:sldChg chg="modSp mod">
        <pc:chgData name="Zuzana Petříčková" userId="1fd47075-5059-4c14-9baf-7f7627f72276" providerId="ADAL" clId="{22C8D6D5-FC8E-451F-890A-250AD1886DB8}" dt="2021-06-24T13:20:37.816" v="223" actId="1076"/>
        <pc:sldMkLst>
          <pc:docMk/>
          <pc:sldMk cId="1807566587" sldId="921"/>
        </pc:sldMkLst>
        <pc:picChg chg="mod modCrop">
          <ac:chgData name="Zuzana Petříčková" userId="1fd47075-5059-4c14-9baf-7f7627f72276" providerId="ADAL" clId="{22C8D6D5-FC8E-451F-890A-250AD1886DB8}" dt="2021-06-24T13:20:37.816" v="223" actId="1076"/>
          <ac:picMkLst>
            <pc:docMk/>
            <pc:sldMk cId="1807566587" sldId="921"/>
            <ac:picMk id="4" creationId="{07BD0235-F323-468D-9ED8-EC1C72EAC1D6}"/>
          </ac:picMkLst>
        </pc:picChg>
      </pc:sldChg>
      <pc:sldChg chg="modSp mod">
        <pc:chgData name="Zuzana Petříčková" userId="1fd47075-5059-4c14-9baf-7f7627f72276" providerId="ADAL" clId="{22C8D6D5-FC8E-451F-890A-250AD1886DB8}" dt="2021-06-24T13:20:11.576" v="216" actId="14100"/>
        <pc:sldMkLst>
          <pc:docMk/>
          <pc:sldMk cId="2803420300" sldId="922"/>
        </pc:sldMkLst>
        <pc:spChg chg="mod">
          <ac:chgData name="Zuzana Petříčková" userId="1fd47075-5059-4c14-9baf-7f7627f72276" providerId="ADAL" clId="{22C8D6D5-FC8E-451F-890A-250AD1886DB8}" dt="2021-06-24T13:19:31.024" v="203" actId="1076"/>
          <ac:spMkLst>
            <pc:docMk/>
            <pc:sldMk cId="2803420300" sldId="922"/>
            <ac:spMk id="2" creationId="{00000000-0000-0000-0000-000000000000}"/>
          </ac:spMkLst>
        </pc:spChg>
        <pc:picChg chg="mod">
          <ac:chgData name="Zuzana Petříčková" userId="1fd47075-5059-4c14-9baf-7f7627f72276" providerId="ADAL" clId="{22C8D6D5-FC8E-451F-890A-250AD1886DB8}" dt="2021-06-24T13:20:03.977" v="212" actId="14100"/>
          <ac:picMkLst>
            <pc:docMk/>
            <pc:sldMk cId="2803420300" sldId="922"/>
            <ac:picMk id="4" creationId="{E342FB50-0183-432F-9C98-14BFD2371C34}"/>
          </ac:picMkLst>
        </pc:picChg>
        <pc:picChg chg="mod">
          <ac:chgData name="Zuzana Petříčková" userId="1fd47075-5059-4c14-9baf-7f7627f72276" providerId="ADAL" clId="{22C8D6D5-FC8E-451F-890A-250AD1886DB8}" dt="2021-06-24T13:20:11.576" v="216" actId="14100"/>
          <ac:picMkLst>
            <pc:docMk/>
            <pc:sldMk cId="2803420300" sldId="922"/>
            <ac:picMk id="5" creationId="{25D5E60B-CC0A-4345-85CC-54CB0FC776D2}"/>
          </ac:picMkLst>
        </pc:picChg>
        <pc:picChg chg="mod">
          <ac:chgData name="Zuzana Petříčková" userId="1fd47075-5059-4c14-9baf-7f7627f72276" providerId="ADAL" clId="{22C8D6D5-FC8E-451F-890A-250AD1886DB8}" dt="2021-06-24T13:20:08.193" v="214" actId="14100"/>
          <ac:picMkLst>
            <pc:docMk/>
            <pc:sldMk cId="2803420300" sldId="922"/>
            <ac:picMk id="6" creationId="{60721178-BBE8-49E1-8775-FABE5FFD3DAB}"/>
          </ac:picMkLst>
        </pc:picChg>
        <pc:picChg chg="mod">
          <ac:chgData name="Zuzana Petříčková" userId="1fd47075-5059-4c14-9baf-7f7627f72276" providerId="ADAL" clId="{22C8D6D5-FC8E-451F-890A-250AD1886DB8}" dt="2021-06-24T13:20:05.336" v="213" actId="1076"/>
          <ac:picMkLst>
            <pc:docMk/>
            <pc:sldMk cId="2803420300" sldId="922"/>
            <ac:picMk id="7" creationId="{FD394EF3-02C3-446D-828E-54597DEBD8EF}"/>
          </ac:picMkLst>
        </pc:picChg>
      </pc:sldChg>
      <pc:sldChg chg="addSp delSp modSp mod">
        <pc:chgData name="Zuzana Petříčková" userId="1fd47075-5059-4c14-9baf-7f7627f72276" providerId="ADAL" clId="{22C8D6D5-FC8E-451F-890A-250AD1886DB8}" dt="2021-06-24T13:07:40.142" v="65" actId="1076"/>
        <pc:sldMkLst>
          <pc:docMk/>
          <pc:sldMk cId="4013633538" sldId="1052"/>
        </pc:sldMkLst>
        <pc:picChg chg="mod">
          <ac:chgData name="Zuzana Petříčková" userId="1fd47075-5059-4c14-9baf-7f7627f72276" providerId="ADAL" clId="{22C8D6D5-FC8E-451F-890A-250AD1886DB8}" dt="2021-06-24T13:07:40.142" v="65" actId="1076"/>
          <ac:picMkLst>
            <pc:docMk/>
            <pc:sldMk cId="4013633538" sldId="1052"/>
            <ac:picMk id="7" creationId="{A2A58E78-FB44-4FB0-9846-3C04BD0C8187}"/>
          </ac:picMkLst>
        </pc:picChg>
        <pc:picChg chg="add del mod">
          <ac:chgData name="Zuzana Petříčková" userId="1fd47075-5059-4c14-9baf-7f7627f72276" providerId="ADAL" clId="{22C8D6D5-FC8E-451F-890A-250AD1886DB8}" dt="2021-06-24T13:07:29.248" v="61" actId="478"/>
          <ac:picMkLst>
            <pc:docMk/>
            <pc:sldMk cId="4013633538" sldId="1052"/>
            <ac:picMk id="8" creationId="{5432EB44-201D-430E-B744-83457E1BAE03}"/>
          </ac:picMkLst>
        </pc:picChg>
      </pc:sldChg>
    </pc:docChg>
  </pc:docChgLst>
  <pc:docChgLst>
    <pc:chgData name="Petříčková Zuzana" userId="1fd47075-5059-4c14-9baf-7f7627f72276" providerId="ADAL" clId="{E8AA65F7-DD7A-4963-BF87-A31A740965A3}"/>
    <pc:docChg chg="modSld">
      <pc:chgData name="Petříčková Zuzana" userId="1fd47075-5059-4c14-9baf-7f7627f72276" providerId="ADAL" clId="{E8AA65F7-DD7A-4963-BF87-A31A740965A3}" dt="2022-01-10T07:12:05.700" v="0" actId="20577"/>
      <pc:docMkLst>
        <pc:docMk/>
      </pc:docMkLst>
      <pc:sldChg chg="modSp mod">
        <pc:chgData name="Petříčková Zuzana" userId="1fd47075-5059-4c14-9baf-7f7627f72276" providerId="ADAL" clId="{E8AA65F7-DD7A-4963-BF87-A31A740965A3}" dt="2022-01-10T07:12:05.700" v="0" actId="20577"/>
        <pc:sldMkLst>
          <pc:docMk/>
          <pc:sldMk cId="2210904296" sldId="1362"/>
        </pc:sldMkLst>
        <pc:spChg chg="mod">
          <ac:chgData name="Petříčková Zuzana" userId="1fd47075-5059-4c14-9baf-7f7627f72276" providerId="ADAL" clId="{E8AA65F7-DD7A-4963-BF87-A31A740965A3}" dt="2022-01-10T07:12:05.700" v="0" actId="20577"/>
          <ac:spMkLst>
            <pc:docMk/>
            <pc:sldMk cId="2210904296" sldId="1362"/>
            <ac:spMk id="7" creationId="{06071BCD-256F-4613-9E20-F9E46264C5EC}"/>
          </ac:spMkLst>
        </pc:spChg>
      </pc:sldChg>
    </pc:docChg>
  </pc:docChgLst>
  <pc:docChgLst>
    <pc:chgData name="Petříčková Zuzana" userId="1fd47075-5059-4c14-9baf-7f7627f72276" providerId="ADAL" clId="{68BA7FE3-C720-4ED9-8AFF-D8E1F12FDFEB}"/>
    <pc:docChg chg="undo custSel delSld modSld">
      <pc:chgData name="Petříčková Zuzana" userId="1fd47075-5059-4c14-9baf-7f7627f72276" providerId="ADAL" clId="{68BA7FE3-C720-4ED9-8AFF-D8E1F12FDFEB}" dt="2022-02-24T11:31:13.745" v="3058" actId="1076"/>
      <pc:docMkLst>
        <pc:docMk/>
      </pc:docMkLst>
      <pc:sldChg chg="del">
        <pc:chgData name="Petříčková Zuzana" userId="1fd47075-5059-4c14-9baf-7f7627f72276" providerId="ADAL" clId="{68BA7FE3-C720-4ED9-8AFF-D8E1F12FDFEB}" dt="2022-02-24T10:32:17.439" v="1848" actId="47"/>
        <pc:sldMkLst>
          <pc:docMk/>
          <pc:sldMk cId="2124109709" sldId="814"/>
        </pc:sldMkLst>
      </pc:sldChg>
      <pc:sldChg chg="modNotesTx">
        <pc:chgData name="Petříčková Zuzana" userId="1fd47075-5059-4c14-9baf-7f7627f72276" providerId="ADAL" clId="{68BA7FE3-C720-4ED9-8AFF-D8E1F12FDFEB}" dt="2022-02-24T10:32:56.658" v="1947" actId="20577"/>
        <pc:sldMkLst>
          <pc:docMk/>
          <pc:sldMk cId="1807566587" sldId="921"/>
        </pc:sldMkLst>
      </pc:sldChg>
      <pc:sldChg chg="modNotesTx">
        <pc:chgData name="Petříčková Zuzana" userId="1fd47075-5059-4c14-9baf-7f7627f72276" providerId="ADAL" clId="{68BA7FE3-C720-4ED9-8AFF-D8E1F12FDFEB}" dt="2022-02-24T10:31:36.894" v="1846" actId="20577"/>
        <pc:sldMkLst>
          <pc:docMk/>
          <pc:sldMk cId="2803420300" sldId="922"/>
        </pc:sldMkLst>
      </pc:sldChg>
      <pc:sldChg chg="del">
        <pc:chgData name="Petříčková Zuzana" userId="1fd47075-5059-4c14-9baf-7f7627f72276" providerId="ADAL" clId="{68BA7FE3-C720-4ED9-8AFF-D8E1F12FDFEB}" dt="2022-02-24T10:32:05.440" v="1847" actId="47"/>
        <pc:sldMkLst>
          <pc:docMk/>
          <pc:sldMk cId="3823815844" sldId="1176"/>
        </pc:sldMkLst>
      </pc:sldChg>
      <pc:sldChg chg="del">
        <pc:chgData name="Petříčková Zuzana" userId="1fd47075-5059-4c14-9baf-7f7627f72276" providerId="ADAL" clId="{68BA7FE3-C720-4ED9-8AFF-D8E1F12FDFEB}" dt="2022-02-24T11:02:23.932" v="3056" actId="47"/>
        <pc:sldMkLst>
          <pc:docMk/>
          <pc:sldMk cId="2890841481" sldId="1259"/>
        </pc:sldMkLst>
      </pc:sldChg>
      <pc:sldChg chg="modNotesTx">
        <pc:chgData name="Petříčková Zuzana" userId="1fd47075-5059-4c14-9baf-7f7627f72276" providerId="ADAL" clId="{68BA7FE3-C720-4ED9-8AFF-D8E1F12FDFEB}" dt="2022-02-24T10:24:18.979" v="915" actId="20577"/>
        <pc:sldMkLst>
          <pc:docMk/>
          <pc:sldMk cId="427645107" sldId="1289"/>
        </pc:sldMkLst>
      </pc:sldChg>
      <pc:sldChg chg="del">
        <pc:chgData name="Petříčková Zuzana" userId="1fd47075-5059-4c14-9baf-7f7627f72276" providerId="ADAL" clId="{68BA7FE3-C720-4ED9-8AFF-D8E1F12FDFEB}" dt="2022-02-24T10:58:59.895" v="3055" actId="47"/>
        <pc:sldMkLst>
          <pc:docMk/>
          <pc:sldMk cId="3392284720" sldId="1362"/>
        </pc:sldMkLst>
      </pc:sldChg>
      <pc:sldChg chg="modSp mod modNotesTx">
        <pc:chgData name="Petříčková Zuzana" userId="1fd47075-5059-4c14-9baf-7f7627f72276" providerId="ADAL" clId="{68BA7FE3-C720-4ED9-8AFF-D8E1F12FDFEB}" dt="2022-02-24T11:26:01.475" v="3057" actId="1076"/>
        <pc:sldMkLst>
          <pc:docMk/>
          <pc:sldMk cId="592017325" sldId="1364"/>
        </pc:sldMkLst>
        <pc:spChg chg="mod">
          <ac:chgData name="Petříčková Zuzana" userId="1fd47075-5059-4c14-9baf-7f7627f72276" providerId="ADAL" clId="{68BA7FE3-C720-4ED9-8AFF-D8E1F12FDFEB}" dt="2022-02-24T11:26:01.475" v="3057" actId="1076"/>
          <ac:spMkLst>
            <pc:docMk/>
            <pc:sldMk cId="592017325" sldId="1364"/>
            <ac:spMk id="4" creationId="{AD7940E3-A16A-40AE-9267-6B16472E5AA1}"/>
          </ac:spMkLst>
        </pc:spChg>
      </pc:sldChg>
      <pc:sldChg chg="del">
        <pc:chgData name="Petříčková Zuzana" userId="1fd47075-5059-4c14-9baf-7f7627f72276" providerId="ADAL" clId="{68BA7FE3-C720-4ED9-8AFF-D8E1F12FDFEB}" dt="2022-02-24T10:56:07.403" v="3054" actId="47"/>
        <pc:sldMkLst>
          <pc:docMk/>
          <pc:sldMk cId="1620842638" sldId="1372"/>
        </pc:sldMkLst>
      </pc:sldChg>
      <pc:sldChg chg="modSp mod modNotesTx">
        <pc:chgData name="Petříčková Zuzana" userId="1fd47075-5059-4c14-9baf-7f7627f72276" providerId="ADAL" clId="{68BA7FE3-C720-4ED9-8AFF-D8E1F12FDFEB}" dt="2022-02-24T11:31:13.745" v="3058" actId="1076"/>
        <pc:sldMkLst>
          <pc:docMk/>
          <pc:sldMk cId="865482532" sldId="1373"/>
        </pc:sldMkLst>
        <pc:grpChg chg="mod">
          <ac:chgData name="Petříčková Zuzana" userId="1fd47075-5059-4c14-9baf-7f7627f72276" providerId="ADAL" clId="{68BA7FE3-C720-4ED9-8AFF-D8E1F12FDFEB}" dt="2022-02-24T11:31:13.745" v="3058" actId="1076"/>
          <ac:grpSpMkLst>
            <pc:docMk/>
            <pc:sldMk cId="865482532" sldId="1373"/>
            <ac:grpSpMk id="4" creationId="{6E15508B-114F-4DB2-894C-83CEDD01AD60}"/>
          </ac:grpSpMkLst>
        </pc:grpChg>
      </pc:sldChg>
      <pc:sldChg chg="modNotesTx">
        <pc:chgData name="Petříčková Zuzana" userId="1fd47075-5059-4c14-9baf-7f7627f72276" providerId="ADAL" clId="{68BA7FE3-C720-4ED9-8AFF-D8E1F12FDFEB}" dt="2022-02-24T10:29:33.244" v="1689" actId="20577"/>
        <pc:sldMkLst>
          <pc:docMk/>
          <pc:sldMk cId="1410644531" sldId="1380"/>
        </pc:sldMkLst>
      </pc:sldChg>
      <pc:sldMasterChg chg="delSldLayout">
        <pc:chgData name="Petříčková Zuzana" userId="1fd47075-5059-4c14-9baf-7f7627f72276" providerId="ADAL" clId="{68BA7FE3-C720-4ED9-8AFF-D8E1F12FDFEB}" dt="2022-02-24T10:58:59.895" v="3055" actId="47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68BA7FE3-C720-4ED9-8AFF-D8E1F12FDFEB}" dt="2022-02-24T10:58:59.895" v="3055" actId="47"/>
          <pc:sldLayoutMkLst>
            <pc:docMk/>
            <pc:sldMasterMk cId="0" sldId="2147483736"/>
            <pc:sldLayoutMk cId="0" sldId="2147483720"/>
          </pc:sldLayoutMkLst>
        </pc:sldLayoutChg>
      </pc:sldMasterChg>
    </pc:docChg>
  </pc:docChgLst>
  <pc:docChgLst>
    <pc:chgData name="Petříčková Zuzana" userId="1fd47075-5059-4c14-9baf-7f7627f72276" providerId="ADAL" clId="{E8D30D62-F9F5-43F8-BBE8-7572C407D718}"/>
    <pc:docChg chg="addSld delSld modSld">
      <pc:chgData name="Petříčková Zuzana" userId="1fd47075-5059-4c14-9baf-7f7627f72276" providerId="ADAL" clId="{E8D30D62-F9F5-43F8-BBE8-7572C407D718}" dt="2022-01-26T07:45:17.422" v="2"/>
      <pc:docMkLst>
        <pc:docMk/>
      </pc:docMkLst>
      <pc:sldChg chg="add">
        <pc:chgData name="Petříčková Zuzana" userId="1fd47075-5059-4c14-9baf-7f7627f72276" providerId="ADAL" clId="{E8D30D62-F9F5-43F8-BBE8-7572C407D718}" dt="2022-01-26T07:45:17.422" v="2"/>
        <pc:sldMkLst>
          <pc:docMk/>
          <pc:sldMk cId="518751418" sldId="267"/>
        </pc:sldMkLst>
      </pc:sldChg>
      <pc:sldChg chg="add">
        <pc:chgData name="Petříčková Zuzana" userId="1fd47075-5059-4c14-9baf-7f7627f72276" providerId="ADAL" clId="{E8D30D62-F9F5-43F8-BBE8-7572C407D718}" dt="2022-01-26T07:45:17.422" v="2"/>
        <pc:sldMkLst>
          <pc:docMk/>
          <pc:sldMk cId="215095817" sldId="269"/>
        </pc:sldMkLst>
      </pc:sldChg>
      <pc:sldChg chg="add del">
        <pc:chgData name="Petříčková Zuzana" userId="1fd47075-5059-4c14-9baf-7f7627f72276" providerId="ADAL" clId="{E8D30D62-F9F5-43F8-BBE8-7572C407D718}" dt="2022-01-26T07:43:43.984" v="1" actId="47"/>
        <pc:sldMkLst>
          <pc:docMk/>
          <pc:sldMk cId="2006527606" sldId="1225"/>
        </pc:sldMkLst>
      </pc:sldChg>
      <pc:sldChg chg="add">
        <pc:chgData name="Petříčková Zuzana" userId="1fd47075-5059-4c14-9baf-7f7627f72276" providerId="ADAL" clId="{E8D30D62-F9F5-43F8-BBE8-7572C407D718}" dt="2022-01-26T07:45:17.422" v="2"/>
        <pc:sldMkLst>
          <pc:docMk/>
          <pc:sldMk cId="699900032" sldId="1367"/>
        </pc:sldMkLst>
      </pc:sldChg>
      <pc:sldChg chg="add">
        <pc:chgData name="Petříčková Zuzana" userId="1fd47075-5059-4c14-9baf-7f7627f72276" providerId="ADAL" clId="{E8D30D62-F9F5-43F8-BBE8-7572C407D718}" dt="2022-01-26T07:45:17.422" v="2"/>
        <pc:sldMkLst>
          <pc:docMk/>
          <pc:sldMk cId="53270785" sldId="1368"/>
        </pc:sldMkLst>
      </pc:sldChg>
      <pc:sldChg chg="add">
        <pc:chgData name="Petříčková Zuzana" userId="1fd47075-5059-4c14-9baf-7f7627f72276" providerId="ADAL" clId="{E8D30D62-F9F5-43F8-BBE8-7572C407D718}" dt="2022-01-26T07:45:17.422" v="2"/>
        <pc:sldMkLst>
          <pc:docMk/>
          <pc:sldMk cId="2672488118" sldId="1369"/>
        </pc:sldMkLst>
      </pc:sldChg>
    </pc:docChg>
  </pc:docChgLst>
  <pc:docChgLst>
    <pc:chgData name="Petříčková Zuzana" userId="1fd47075-5059-4c14-9baf-7f7627f72276" providerId="ADAL" clId="{96860231-0E94-475E-BD21-1AD5CFCDCAD6}"/>
    <pc:docChg chg="modSld">
      <pc:chgData name="Petříčková Zuzana" userId="1fd47075-5059-4c14-9baf-7f7627f72276" providerId="ADAL" clId="{96860231-0E94-475E-BD21-1AD5CFCDCAD6}" dt="2022-01-17T09:39:37.434" v="0" actId="1076"/>
      <pc:docMkLst>
        <pc:docMk/>
      </pc:docMkLst>
      <pc:sldChg chg="modSp mod">
        <pc:chgData name="Petříčková Zuzana" userId="1fd47075-5059-4c14-9baf-7f7627f72276" providerId="ADAL" clId="{96860231-0E94-475E-BD21-1AD5CFCDCAD6}" dt="2022-01-17T09:39:37.434" v="0" actId="1076"/>
        <pc:sldMkLst>
          <pc:docMk/>
          <pc:sldMk cId="4283855138" sldId="1320"/>
        </pc:sldMkLst>
        <pc:picChg chg="mod">
          <ac:chgData name="Petříčková Zuzana" userId="1fd47075-5059-4c14-9baf-7f7627f72276" providerId="ADAL" clId="{96860231-0E94-475E-BD21-1AD5CFCDCAD6}" dt="2022-01-17T09:39:37.434" v="0" actId="1076"/>
          <ac:picMkLst>
            <pc:docMk/>
            <pc:sldMk cId="4283855138" sldId="1320"/>
            <ac:picMk id="8" creationId="{3F41D5F8-6110-4B25-8A90-B0FF12BEF7EE}"/>
          </ac:picMkLst>
        </pc:picChg>
      </pc:sldChg>
    </pc:docChg>
  </pc:docChgLst>
  <pc:docChgLst>
    <pc:chgData name="Petříčková Zuzana" userId="1fd47075-5059-4c14-9baf-7f7627f72276" providerId="ADAL" clId="{B9FD4581-7005-4456-8EA9-3551D192B41A}"/>
    <pc:docChg chg="undo custSel addSld delSld modSld sldOrd">
      <pc:chgData name="Petříčková Zuzana" userId="1fd47075-5059-4c14-9baf-7f7627f72276" providerId="ADAL" clId="{B9FD4581-7005-4456-8EA9-3551D192B41A}" dt="2021-01-29T13:48:59.396" v="301" actId="1076"/>
      <pc:docMkLst>
        <pc:docMk/>
      </pc:docMkLst>
      <pc:sldChg chg="del">
        <pc:chgData name="Petříčková Zuzana" userId="1fd47075-5059-4c14-9baf-7f7627f72276" providerId="ADAL" clId="{B9FD4581-7005-4456-8EA9-3551D192B41A}" dt="2021-01-29T13:42:58.945" v="200" actId="47"/>
        <pc:sldMkLst>
          <pc:docMk/>
          <pc:sldMk cId="3879602152" sldId="349"/>
        </pc:sldMkLst>
      </pc:sldChg>
      <pc:sldChg chg="modSp mod">
        <pc:chgData name="Petříčková Zuzana" userId="1fd47075-5059-4c14-9baf-7f7627f72276" providerId="ADAL" clId="{B9FD4581-7005-4456-8EA9-3551D192B41A}" dt="2021-01-29T13:46:16.007" v="251" actId="207"/>
        <pc:sldMkLst>
          <pc:docMk/>
          <pc:sldMk cId="3572310128" sldId="355"/>
        </pc:sldMkLst>
        <pc:spChg chg="mod">
          <ac:chgData name="Petříčková Zuzana" userId="1fd47075-5059-4c14-9baf-7f7627f72276" providerId="ADAL" clId="{B9FD4581-7005-4456-8EA9-3551D192B41A}" dt="2021-01-29T13:44:04.636" v="214" actId="1076"/>
          <ac:spMkLst>
            <pc:docMk/>
            <pc:sldMk cId="3572310128" sldId="355"/>
            <ac:spMk id="3" creationId="{00000000-0000-0000-0000-000000000000}"/>
          </ac:spMkLst>
        </pc:spChg>
        <pc:spChg chg="mod">
          <ac:chgData name="Petříčková Zuzana" userId="1fd47075-5059-4c14-9baf-7f7627f72276" providerId="ADAL" clId="{B9FD4581-7005-4456-8EA9-3551D192B41A}" dt="2021-01-29T13:46:16.007" v="251" actId="207"/>
          <ac:spMkLst>
            <pc:docMk/>
            <pc:sldMk cId="3572310128" sldId="355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B9FD4581-7005-4456-8EA9-3551D192B41A}" dt="2021-01-29T13:44:33.459" v="223" actId="5793"/>
          <ac:spMkLst>
            <pc:docMk/>
            <pc:sldMk cId="3572310128" sldId="355"/>
            <ac:spMk id="5" creationId="{00000000-0000-0000-0000-000000000000}"/>
          </ac:spMkLst>
        </pc:spChg>
      </pc:sldChg>
      <pc:sldChg chg="modSp mod">
        <pc:chgData name="Petříčková Zuzana" userId="1fd47075-5059-4c14-9baf-7f7627f72276" providerId="ADAL" clId="{B9FD4581-7005-4456-8EA9-3551D192B41A}" dt="2021-01-29T13:46:11.163" v="250" actId="207"/>
        <pc:sldMkLst>
          <pc:docMk/>
          <pc:sldMk cId="1190869660" sldId="358"/>
        </pc:sldMkLst>
        <pc:spChg chg="mod">
          <ac:chgData name="Petříčková Zuzana" userId="1fd47075-5059-4c14-9baf-7f7627f72276" providerId="ADAL" clId="{B9FD4581-7005-4456-8EA9-3551D192B41A}" dt="2021-01-29T13:45:02.212" v="231" actId="1076"/>
          <ac:spMkLst>
            <pc:docMk/>
            <pc:sldMk cId="1190869660" sldId="358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B9FD4581-7005-4456-8EA9-3551D192B41A}" dt="2021-01-29T13:46:11.163" v="250" actId="207"/>
          <ac:spMkLst>
            <pc:docMk/>
            <pc:sldMk cId="1190869660" sldId="358"/>
            <ac:spMk id="5" creationId="{00000000-0000-0000-0000-000000000000}"/>
          </ac:spMkLst>
        </pc:spChg>
      </pc:sldChg>
      <pc:sldChg chg="addSp delSp modSp mod">
        <pc:chgData name="Petříčková Zuzana" userId="1fd47075-5059-4c14-9baf-7f7627f72276" providerId="ADAL" clId="{B9FD4581-7005-4456-8EA9-3551D192B41A}" dt="2021-01-29T13:46:54.376" v="257"/>
        <pc:sldMkLst>
          <pc:docMk/>
          <pc:sldMk cId="3725722198" sldId="359"/>
        </pc:sldMkLst>
        <pc:spChg chg="add del mod">
          <ac:chgData name="Petříčková Zuzana" userId="1fd47075-5059-4c14-9baf-7f7627f72276" providerId="ADAL" clId="{B9FD4581-7005-4456-8EA9-3551D192B41A}" dt="2021-01-29T13:46:54.376" v="257"/>
          <ac:spMkLst>
            <pc:docMk/>
            <pc:sldMk cId="3725722198" sldId="359"/>
            <ac:spMk id="2" creationId="{3967DA4B-E48C-41AF-88C3-58DF429C61CA}"/>
          </ac:spMkLst>
        </pc:spChg>
        <pc:spChg chg="add del mod">
          <ac:chgData name="Petříčková Zuzana" userId="1fd47075-5059-4c14-9baf-7f7627f72276" providerId="ADAL" clId="{B9FD4581-7005-4456-8EA9-3551D192B41A}" dt="2021-01-29T13:46:54.376" v="257"/>
          <ac:spMkLst>
            <pc:docMk/>
            <pc:sldMk cId="3725722198" sldId="359"/>
            <ac:spMk id="3" creationId="{2528D865-0D6C-45D6-9DD4-283CC78DC71A}"/>
          </ac:spMkLst>
        </pc:spChg>
        <pc:spChg chg="mod">
          <ac:chgData name="Petříčková Zuzana" userId="1fd47075-5059-4c14-9baf-7f7627f72276" providerId="ADAL" clId="{B9FD4581-7005-4456-8EA9-3551D192B41A}" dt="2021-01-29T13:46:54.376" v="257"/>
          <ac:spMkLst>
            <pc:docMk/>
            <pc:sldMk cId="3725722198" sldId="359"/>
            <ac:spMk id="4" creationId="{8A19094B-DF74-4C16-A549-DE10D5E7DA3E}"/>
          </ac:spMkLst>
        </pc:spChg>
        <pc:spChg chg="mod">
          <ac:chgData name="Petříčková Zuzana" userId="1fd47075-5059-4c14-9baf-7f7627f72276" providerId="ADAL" clId="{B9FD4581-7005-4456-8EA9-3551D192B41A}" dt="2021-01-29T13:46:54.376" v="257"/>
          <ac:spMkLst>
            <pc:docMk/>
            <pc:sldMk cId="3725722198" sldId="359"/>
            <ac:spMk id="6" creationId="{3508582F-46BD-4D35-9978-6CA3F1620CF0}"/>
          </ac:spMkLst>
        </pc:spChg>
        <pc:spChg chg="mod">
          <ac:chgData name="Petříčková Zuzana" userId="1fd47075-5059-4c14-9baf-7f7627f72276" providerId="ADAL" clId="{B9FD4581-7005-4456-8EA9-3551D192B41A}" dt="2021-01-29T13:45:59.396" v="249" actId="5793"/>
          <ac:spMkLst>
            <pc:docMk/>
            <pc:sldMk cId="3725722198" sldId="359"/>
            <ac:spMk id="7" creationId="{00000000-0000-0000-0000-000000000000}"/>
          </ac:spMkLst>
        </pc:spChg>
        <pc:spChg chg="mod">
          <ac:chgData name="Petříčková Zuzana" userId="1fd47075-5059-4c14-9baf-7f7627f72276" providerId="ADAL" clId="{B9FD4581-7005-4456-8EA9-3551D192B41A}" dt="2021-01-29T13:45:44.439" v="244" actId="1076"/>
          <ac:spMkLst>
            <pc:docMk/>
            <pc:sldMk cId="3725722198" sldId="359"/>
            <ac:spMk id="8" creationId="{00000000-0000-0000-0000-000000000000}"/>
          </ac:spMkLst>
        </pc:spChg>
      </pc:sldChg>
      <pc:sldChg chg="modSp mod">
        <pc:chgData name="Petříčková Zuzana" userId="1fd47075-5059-4c14-9baf-7f7627f72276" providerId="ADAL" clId="{B9FD4581-7005-4456-8EA9-3551D192B41A}" dt="2021-01-29T13:36:25.808" v="55" actId="1076"/>
        <pc:sldMkLst>
          <pc:docMk/>
          <pc:sldMk cId="105868957" sldId="872"/>
        </pc:sldMkLst>
        <pc:picChg chg="mod">
          <ac:chgData name="Petříčková Zuzana" userId="1fd47075-5059-4c14-9baf-7f7627f72276" providerId="ADAL" clId="{B9FD4581-7005-4456-8EA9-3551D192B41A}" dt="2021-01-29T13:36:25.808" v="55" actId="1076"/>
          <ac:picMkLst>
            <pc:docMk/>
            <pc:sldMk cId="105868957" sldId="872"/>
            <ac:picMk id="8" creationId="{FB03DCB0-0C94-4547-8D77-3777BDCF0960}"/>
          </ac:picMkLst>
        </pc:picChg>
      </pc:sldChg>
      <pc:sldChg chg="modSp mod">
        <pc:chgData name="Petříčková Zuzana" userId="1fd47075-5059-4c14-9baf-7f7627f72276" providerId="ADAL" clId="{B9FD4581-7005-4456-8EA9-3551D192B41A}" dt="2021-01-29T13:38:15.267" v="162" actId="14100"/>
        <pc:sldMkLst>
          <pc:docMk/>
          <pc:sldMk cId="1807566587" sldId="921"/>
        </pc:sldMkLst>
        <pc:picChg chg="mod">
          <ac:chgData name="Petříčková Zuzana" userId="1fd47075-5059-4c14-9baf-7f7627f72276" providerId="ADAL" clId="{B9FD4581-7005-4456-8EA9-3551D192B41A}" dt="2021-01-29T13:38:15.267" v="162" actId="14100"/>
          <ac:picMkLst>
            <pc:docMk/>
            <pc:sldMk cId="1807566587" sldId="921"/>
            <ac:picMk id="5" creationId="{02C8FDEE-5540-4E00-A359-699FF70C2655}"/>
          </ac:picMkLst>
        </pc:picChg>
      </pc:sldChg>
      <pc:sldChg chg="modSp mod">
        <pc:chgData name="Petříčková Zuzana" userId="1fd47075-5059-4c14-9baf-7f7627f72276" providerId="ADAL" clId="{B9FD4581-7005-4456-8EA9-3551D192B41A}" dt="2021-01-29T13:40:48.094" v="197" actId="1076"/>
        <pc:sldMkLst>
          <pc:docMk/>
          <pc:sldMk cId="3469253161" sldId="935"/>
        </pc:sldMkLst>
        <pc:picChg chg="mod">
          <ac:chgData name="Petříčková Zuzana" userId="1fd47075-5059-4c14-9baf-7f7627f72276" providerId="ADAL" clId="{B9FD4581-7005-4456-8EA9-3551D192B41A}" dt="2021-01-29T13:40:48.094" v="197" actId="1076"/>
          <ac:picMkLst>
            <pc:docMk/>
            <pc:sldMk cId="3469253161" sldId="935"/>
            <ac:picMk id="5" creationId="{CE17512B-5689-4311-B651-BF94601DD929}"/>
          </ac:picMkLst>
        </pc:picChg>
      </pc:sldChg>
      <pc:sldChg chg="del">
        <pc:chgData name="Petříčková Zuzana" userId="1fd47075-5059-4c14-9baf-7f7627f72276" providerId="ADAL" clId="{B9FD4581-7005-4456-8EA9-3551D192B41A}" dt="2021-01-29T13:48:22.630" v="298" actId="47"/>
        <pc:sldMkLst>
          <pc:docMk/>
          <pc:sldMk cId="2818105356" sldId="968"/>
        </pc:sldMkLst>
      </pc:sldChg>
      <pc:sldChg chg="modSp mod">
        <pc:chgData name="Petříčková Zuzana" userId="1fd47075-5059-4c14-9baf-7f7627f72276" providerId="ADAL" clId="{B9FD4581-7005-4456-8EA9-3551D192B41A}" dt="2021-01-29T13:48:59.396" v="301" actId="1076"/>
        <pc:sldMkLst>
          <pc:docMk/>
          <pc:sldMk cId="2679937483" sldId="969"/>
        </pc:sldMkLst>
        <pc:picChg chg="mod">
          <ac:chgData name="Petříčková Zuzana" userId="1fd47075-5059-4c14-9baf-7f7627f72276" providerId="ADAL" clId="{B9FD4581-7005-4456-8EA9-3551D192B41A}" dt="2021-01-29T13:48:59.396" v="301" actId="1076"/>
          <ac:picMkLst>
            <pc:docMk/>
            <pc:sldMk cId="2679937483" sldId="969"/>
            <ac:picMk id="5" creationId="{A57EDC2E-54BE-4CBE-99B0-91F6FD6EB669}"/>
          </ac:picMkLst>
        </pc:picChg>
      </pc:sldChg>
      <pc:sldChg chg="del">
        <pc:chgData name="Petříčková Zuzana" userId="1fd47075-5059-4c14-9baf-7f7627f72276" providerId="ADAL" clId="{B9FD4581-7005-4456-8EA9-3551D192B41A}" dt="2021-01-29T13:47:42.127" v="293" actId="47"/>
        <pc:sldMkLst>
          <pc:docMk/>
          <pc:sldMk cId="2252839507" sldId="1004"/>
        </pc:sldMkLst>
      </pc:sldChg>
      <pc:sldChg chg="modSp mod">
        <pc:chgData name="Petříčková Zuzana" userId="1fd47075-5059-4c14-9baf-7f7627f72276" providerId="ADAL" clId="{B9FD4581-7005-4456-8EA9-3551D192B41A}" dt="2021-01-29T13:40:28.031" v="194" actId="1076"/>
        <pc:sldMkLst>
          <pc:docMk/>
          <pc:sldMk cId="3300910898" sldId="1030"/>
        </pc:sldMkLst>
        <pc:spChg chg="mod">
          <ac:chgData name="Petříčková Zuzana" userId="1fd47075-5059-4c14-9baf-7f7627f72276" providerId="ADAL" clId="{B9FD4581-7005-4456-8EA9-3551D192B41A}" dt="2021-01-29T13:40:28.031" v="194" actId="1076"/>
          <ac:spMkLst>
            <pc:docMk/>
            <pc:sldMk cId="3300910898" sldId="1030"/>
            <ac:spMk id="3" creationId="{FC419297-BB0C-4743-9DE7-A88BFEDFE8D7}"/>
          </ac:spMkLst>
        </pc:spChg>
        <pc:picChg chg="mod">
          <ac:chgData name="Petříčková Zuzana" userId="1fd47075-5059-4c14-9baf-7f7627f72276" providerId="ADAL" clId="{B9FD4581-7005-4456-8EA9-3551D192B41A}" dt="2021-01-29T13:40:21.088" v="193" actId="1076"/>
          <ac:picMkLst>
            <pc:docMk/>
            <pc:sldMk cId="3300910898" sldId="1030"/>
            <ac:picMk id="5" creationId="{B5203B5D-97F0-464D-A2C5-6526210C2E47}"/>
          </ac:picMkLst>
        </pc:picChg>
      </pc:sldChg>
      <pc:sldChg chg="addSp delSp modSp mod">
        <pc:chgData name="Petříčková Zuzana" userId="1fd47075-5059-4c14-9baf-7f7627f72276" providerId="ADAL" clId="{B9FD4581-7005-4456-8EA9-3551D192B41A}" dt="2021-01-29T13:38:21.881" v="165" actId="14100"/>
        <pc:sldMkLst>
          <pc:docMk/>
          <pc:sldMk cId="3342050033" sldId="1031"/>
        </pc:sldMkLst>
        <pc:spChg chg="mod">
          <ac:chgData name="Petříčková Zuzana" userId="1fd47075-5059-4c14-9baf-7f7627f72276" providerId="ADAL" clId="{B9FD4581-7005-4456-8EA9-3551D192B41A}" dt="2021-01-29T13:38:21.881" v="165" actId="14100"/>
          <ac:spMkLst>
            <pc:docMk/>
            <pc:sldMk cId="3342050033" sldId="1031"/>
            <ac:spMk id="2" creationId="{4A716A58-D8D5-439A-8689-F87DB51AF4AF}"/>
          </ac:spMkLst>
        </pc:spChg>
        <pc:picChg chg="add mod">
          <ac:chgData name="Petříčková Zuzana" userId="1fd47075-5059-4c14-9baf-7f7627f72276" providerId="ADAL" clId="{B9FD4581-7005-4456-8EA9-3551D192B41A}" dt="2021-01-29T13:36:30.112" v="57" actId="14100"/>
          <ac:picMkLst>
            <pc:docMk/>
            <pc:sldMk cId="3342050033" sldId="1031"/>
            <ac:picMk id="6" creationId="{D73D7916-107B-49F9-ADB2-552D9D774E3B}"/>
          </ac:picMkLst>
        </pc:picChg>
        <pc:picChg chg="del mod">
          <ac:chgData name="Petříčková Zuzana" userId="1fd47075-5059-4c14-9baf-7f7627f72276" providerId="ADAL" clId="{B9FD4581-7005-4456-8EA9-3551D192B41A}" dt="2021-01-29T13:34:00.123" v="5" actId="478"/>
          <ac:picMkLst>
            <pc:docMk/>
            <pc:sldMk cId="3342050033" sldId="1031"/>
            <ac:picMk id="9" creationId="{360D414E-32CC-4BF4-8F15-F9212E479084}"/>
          </ac:picMkLst>
        </pc:picChg>
      </pc:sldChg>
      <pc:sldChg chg="modSp mod">
        <pc:chgData name="Petříčková Zuzana" userId="1fd47075-5059-4c14-9baf-7f7627f72276" providerId="ADAL" clId="{B9FD4581-7005-4456-8EA9-3551D192B41A}" dt="2021-01-29T13:39:46.657" v="189" actId="20577"/>
        <pc:sldMkLst>
          <pc:docMk/>
          <pc:sldMk cId="2535056025" sldId="1034"/>
        </pc:sldMkLst>
        <pc:spChg chg="mod">
          <ac:chgData name="Petříčková Zuzana" userId="1fd47075-5059-4c14-9baf-7f7627f72276" providerId="ADAL" clId="{B9FD4581-7005-4456-8EA9-3551D192B41A}" dt="2021-01-29T13:33:28.603" v="1"/>
          <ac:spMkLst>
            <pc:docMk/>
            <pc:sldMk cId="2535056025" sldId="1034"/>
            <ac:spMk id="3" creationId="{C37A0397-517E-462C-99D4-1F0665BC772A}"/>
          </ac:spMkLst>
        </pc:spChg>
        <pc:graphicFrameChg chg="modGraphic">
          <ac:chgData name="Petříčková Zuzana" userId="1fd47075-5059-4c14-9baf-7f7627f72276" providerId="ADAL" clId="{B9FD4581-7005-4456-8EA9-3551D192B41A}" dt="2021-01-29T13:39:46.657" v="189" actId="20577"/>
          <ac:graphicFrameMkLst>
            <pc:docMk/>
            <pc:sldMk cId="2535056025" sldId="1034"/>
            <ac:graphicFrameMk id="5" creationId="{9BD4F1FB-DD14-4294-93E3-EF8A513C52F9}"/>
          </ac:graphicFrameMkLst>
        </pc:graphicFrameChg>
      </pc:sldChg>
      <pc:sldChg chg="addSp delSp modSp mod">
        <pc:chgData name="Petříčková Zuzana" userId="1fd47075-5059-4c14-9baf-7f7627f72276" providerId="ADAL" clId="{B9FD4581-7005-4456-8EA9-3551D192B41A}" dt="2021-01-29T13:48:14.976" v="296" actId="1076"/>
        <pc:sldMkLst>
          <pc:docMk/>
          <pc:sldMk cId="2824233975" sldId="1048"/>
        </pc:sldMkLst>
        <pc:picChg chg="del">
          <ac:chgData name="Petříčková Zuzana" userId="1fd47075-5059-4c14-9baf-7f7627f72276" providerId="ADAL" clId="{B9FD4581-7005-4456-8EA9-3551D192B41A}" dt="2021-01-29T13:48:11.803" v="294" actId="478"/>
          <ac:picMkLst>
            <pc:docMk/>
            <pc:sldMk cId="2824233975" sldId="1048"/>
            <ac:picMk id="6" creationId="{CDDF3381-184D-4DF6-9C2C-150A0AC221B5}"/>
          </ac:picMkLst>
        </pc:picChg>
        <pc:picChg chg="add mod">
          <ac:chgData name="Petříčková Zuzana" userId="1fd47075-5059-4c14-9baf-7f7627f72276" providerId="ADAL" clId="{B9FD4581-7005-4456-8EA9-3551D192B41A}" dt="2021-01-29T13:48:14.976" v="296" actId="1076"/>
          <ac:picMkLst>
            <pc:docMk/>
            <pc:sldMk cId="2824233975" sldId="1048"/>
            <ac:picMk id="8" creationId="{DF06367E-A2EF-47B1-855F-E989F8A8799C}"/>
          </ac:picMkLst>
        </pc:picChg>
      </pc:sldChg>
      <pc:sldChg chg="modSp add mod">
        <pc:chgData name="Petříčková Zuzana" userId="1fd47075-5059-4c14-9baf-7f7627f72276" providerId="ADAL" clId="{B9FD4581-7005-4456-8EA9-3551D192B41A}" dt="2021-01-29T13:43:19.268" v="204" actId="5793"/>
        <pc:sldMkLst>
          <pc:docMk/>
          <pc:sldMk cId="1355324237" sldId="1049"/>
        </pc:sldMkLst>
        <pc:spChg chg="mod">
          <ac:chgData name="Petříčková Zuzana" userId="1fd47075-5059-4c14-9baf-7f7627f72276" providerId="ADAL" clId="{B9FD4581-7005-4456-8EA9-3551D192B41A}" dt="2021-01-29T13:43:19.268" v="204" actId="5793"/>
          <ac:spMkLst>
            <pc:docMk/>
            <pc:sldMk cId="1355324237" sldId="1049"/>
            <ac:spMk id="3" creationId="{00000000-0000-0000-0000-000000000000}"/>
          </ac:spMkLst>
        </pc:spChg>
      </pc:sldChg>
      <pc:sldChg chg="modSp new del mod ord">
        <pc:chgData name="Petříčková Zuzana" userId="1fd47075-5059-4c14-9baf-7f7627f72276" providerId="ADAL" clId="{B9FD4581-7005-4456-8EA9-3551D192B41A}" dt="2021-01-29T13:34:49.663" v="47" actId="47"/>
        <pc:sldMkLst>
          <pc:docMk/>
          <pc:sldMk cId="3218719690" sldId="1049"/>
        </pc:sldMkLst>
        <pc:spChg chg="mod">
          <ac:chgData name="Petříčková Zuzana" userId="1fd47075-5059-4c14-9baf-7f7627f72276" providerId="ADAL" clId="{B9FD4581-7005-4456-8EA9-3551D192B41A}" dt="2021-01-29T13:34:41.554" v="46" actId="20577"/>
          <ac:spMkLst>
            <pc:docMk/>
            <pc:sldMk cId="3218719690" sldId="1049"/>
            <ac:spMk id="2" creationId="{33A2B759-00A5-4738-BD02-795BFAB1CFF0}"/>
          </ac:spMkLst>
        </pc:spChg>
      </pc:sldChg>
      <pc:sldChg chg="add del">
        <pc:chgData name="Petříčková Zuzana" userId="1fd47075-5059-4c14-9baf-7f7627f72276" providerId="ADAL" clId="{B9FD4581-7005-4456-8EA9-3551D192B41A}" dt="2021-01-29T13:43:39.919" v="206" actId="47"/>
        <pc:sldMkLst>
          <pc:docMk/>
          <pc:sldMk cId="52033527" sldId="1050"/>
        </pc:sldMkLst>
      </pc:sldChg>
      <pc:sldChg chg="addSp delSp modSp add mod">
        <pc:chgData name="Petříčková Zuzana" userId="1fd47075-5059-4c14-9baf-7f7627f72276" providerId="ADAL" clId="{B9FD4581-7005-4456-8EA9-3551D192B41A}" dt="2021-01-29T13:47:40.289" v="292"/>
        <pc:sldMkLst>
          <pc:docMk/>
          <pc:sldMk cId="2988002840" sldId="1050"/>
        </pc:sldMkLst>
        <pc:spChg chg="mod">
          <ac:chgData name="Petříčková Zuzana" userId="1fd47075-5059-4c14-9baf-7f7627f72276" providerId="ADAL" clId="{B9FD4581-7005-4456-8EA9-3551D192B41A}" dt="2021-01-29T13:47:34.403" v="290" actId="20577"/>
          <ac:spMkLst>
            <pc:docMk/>
            <pc:sldMk cId="2988002840" sldId="1050"/>
            <ac:spMk id="3" creationId="{52D11515-09F0-42A0-A2E6-754A68B8148E}"/>
          </ac:spMkLst>
        </pc:spChg>
        <pc:picChg chg="add mod">
          <ac:chgData name="Petříčková Zuzana" userId="1fd47075-5059-4c14-9baf-7f7627f72276" providerId="ADAL" clId="{B9FD4581-7005-4456-8EA9-3551D192B41A}" dt="2021-01-29T13:47:40.289" v="292"/>
          <ac:picMkLst>
            <pc:docMk/>
            <pc:sldMk cId="2988002840" sldId="1050"/>
            <ac:picMk id="6" creationId="{855EB0BC-22CF-4F54-B5EF-4E6815243696}"/>
          </ac:picMkLst>
        </pc:picChg>
        <pc:picChg chg="del">
          <ac:chgData name="Petříčková Zuzana" userId="1fd47075-5059-4c14-9baf-7f7627f72276" providerId="ADAL" clId="{B9FD4581-7005-4456-8EA9-3551D192B41A}" dt="2021-01-29T13:47:39.505" v="291" actId="478"/>
          <ac:picMkLst>
            <pc:docMk/>
            <pc:sldMk cId="2988002840" sldId="1050"/>
            <ac:picMk id="8" creationId="{A7657A50-A847-4760-89EA-36D056BE504C}"/>
          </ac:picMkLst>
        </pc:picChg>
      </pc:sldChg>
      <pc:sldChg chg="add">
        <pc:chgData name="Petříčková Zuzana" userId="1fd47075-5059-4c14-9baf-7f7627f72276" providerId="ADAL" clId="{B9FD4581-7005-4456-8EA9-3551D192B41A}" dt="2021-01-29T13:48:21.147" v="297"/>
        <pc:sldMkLst>
          <pc:docMk/>
          <pc:sldMk cId="1689576111" sldId="1051"/>
        </pc:sldMkLst>
      </pc:sldChg>
      <pc:sldMasterChg chg="delSldLayout">
        <pc:chgData name="Petříčková Zuzana" userId="1fd47075-5059-4c14-9baf-7f7627f72276" providerId="ADAL" clId="{B9FD4581-7005-4456-8EA9-3551D192B41A}" dt="2021-01-29T13:34:49.663" v="47" actId="47"/>
        <pc:sldMasterMkLst>
          <pc:docMk/>
          <pc:sldMasterMk cId="0" sldId="2147483736"/>
        </pc:sldMasterMkLst>
        <pc:sldLayoutChg chg="del">
          <pc:chgData name="Petříčková Zuzana" userId="1fd47075-5059-4c14-9baf-7f7627f72276" providerId="ADAL" clId="{B9FD4581-7005-4456-8EA9-3551D192B41A}" dt="2021-01-29T13:34:49.663" v="47" actId="47"/>
          <pc:sldLayoutMkLst>
            <pc:docMk/>
            <pc:sldMasterMk cId="0" sldId="2147483736"/>
            <pc:sldLayoutMk cId="0" sldId="2147483658"/>
          </pc:sldLayoutMkLst>
        </pc:sldLayoutChg>
      </pc:sldMasterChg>
    </pc:docChg>
  </pc:docChgLst>
  <pc:docChgLst>
    <pc:chgData name="Petříčková Zuzana" userId="1fd47075-5059-4c14-9baf-7f7627f72276" providerId="ADAL" clId="{3027E069-B3D7-4A43-8407-1BE77B87D3CE}"/>
    <pc:docChg chg="undo custSel modSld">
      <pc:chgData name="Petříčková Zuzana" userId="1fd47075-5059-4c14-9baf-7f7627f72276" providerId="ADAL" clId="{3027E069-B3D7-4A43-8407-1BE77B87D3CE}" dt="2022-02-23T14:56:32.633" v="235" actId="255"/>
      <pc:docMkLst>
        <pc:docMk/>
      </pc:docMkLst>
      <pc:sldChg chg="modSp mod">
        <pc:chgData name="Petříčková Zuzana" userId="1fd47075-5059-4c14-9baf-7f7627f72276" providerId="ADAL" clId="{3027E069-B3D7-4A43-8407-1BE77B87D3CE}" dt="2022-02-23T14:56:32.633" v="235" actId="255"/>
        <pc:sldMkLst>
          <pc:docMk/>
          <pc:sldMk cId="592017325" sldId="1364"/>
        </pc:sldMkLst>
        <pc:spChg chg="mod">
          <ac:chgData name="Petříčková Zuzana" userId="1fd47075-5059-4c14-9baf-7f7627f72276" providerId="ADAL" clId="{3027E069-B3D7-4A43-8407-1BE77B87D3CE}" dt="2022-02-23T14:56:32.633" v="235" actId="255"/>
          <ac:spMkLst>
            <pc:docMk/>
            <pc:sldMk cId="592017325" sldId="1364"/>
            <ac:spMk id="4" creationId="{AD7940E3-A16A-40AE-9267-6B16472E5AA1}"/>
          </ac:spMkLst>
        </pc:spChg>
      </pc:sldChg>
    </pc:docChg>
  </pc:docChgLst>
  <pc:docChgLst>
    <pc:chgData name="Petříčková Zuzana" userId="1fd47075-5059-4c14-9baf-7f7627f72276" providerId="ADAL" clId="{F4BCFE40-7E56-42DD-AE34-E790CE25C3D2}"/>
    <pc:docChg chg="undo custSel addSld delSld modSld">
      <pc:chgData name="Petříčková Zuzana" userId="1fd47075-5059-4c14-9baf-7f7627f72276" providerId="ADAL" clId="{F4BCFE40-7E56-42DD-AE34-E790CE25C3D2}" dt="2021-01-27T21:37:06.963" v="125" actId="1076"/>
      <pc:docMkLst>
        <pc:docMk/>
      </pc:docMkLst>
      <pc:sldChg chg="del">
        <pc:chgData name="Petříčková Zuzana" userId="1fd47075-5059-4c14-9baf-7f7627f72276" providerId="ADAL" clId="{F4BCFE40-7E56-42DD-AE34-E790CE25C3D2}" dt="2021-01-27T20:24:43.318" v="111" actId="47"/>
        <pc:sldMkLst>
          <pc:docMk/>
          <pc:sldMk cId="402904720" sldId="279"/>
        </pc:sldMkLst>
      </pc:sldChg>
      <pc:sldChg chg="del">
        <pc:chgData name="Petříčková Zuzana" userId="1fd47075-5059-4c14-9baf-7f7627f72276" providerId="ADAL" clId="{F4BCFE40-7E56-42DD-AE34-E790CE25C3D2}" dt="2021-01-27T18:40:29.807" v="53" actId="47"/>
        <pc:sldMkLst>
          <pc:docMk/>
          <pc:sldMk cId="1385184" sldId="291"/>
        </pc:sldMkLst>
      </pc:sldChg>
      <pc:sldChg chg="modSp mod">
        <pc:chgData name="Petříčková Zuzana" userId="1fd47075-5059-4c14-9baf-7f7627f72276" providerId="ADAL" clId="{F4BCFE40-7E56-42DD-AE34-E790CE25C3D2}" dt="2021-01-27T18:29:42.260" v="25" actId="113"/>
        <pc:sldMkLst>
          <pc:docMk/>
          <pc:sldMk cId="3464329631" sldId="334"/>
        </pc:sldMkLst>
        <pc:graphicFrameChg chg="modGraphic">
          <ac:chgData name="Petříčková Zuzana" userId="1fd47075-5059-4c14-9baf-7f7627f72276" providerId="ADAL" clId="{F4BCFE40-7E56-42DD-AE34-E790CE25C3D2}" dt="2021-01-27T18:29:42.260" v="25" actId="113"/>
          <ac:graphicFrameMkLst>
            <pc:docMk/>
            <pc:sldMk cId="3464329631" sldId="334"/>
            <ac:graphicFrameMk id="2" creationId="{00000000-0000-0000-0000-000000000000}"/>
          </ac:graphicFrameMkLst>
        </pc:graphicFrameChg>
      </pc:sldChg>
      <pc:sldChg chg="delSp modSp mod">
        <pc:chgData name="Petříčková Zuzana" userId="1fd47075-5059-4c14-9baf-7f7627f72276" providerId="ADAL" clId="{F4BCFE40-7E56-42DD-AE34-E790CE25C3D2}" dt="2021-01-27T18:35:16.906" v="46" actId="113"/>
        <pc:sldMkLst>
          <pc:docMk/>
          <pc:sldMk cId="364955150" sldId="337"/>
        </pc:sldMkLst>
        <pc:spChg chg="del">
          <ac:chgData name="Petříčková Zuzana" userId="1fd47075-5059-4c14-9baf-7f7627f72276" providerId="ADAL" clId="{F4BCFE40-7E56-42DD-AE34-E790CE25C3D2}" dt="2021-01-27T18:34:19.039" v="37" actId="478"/>
          <ac:spMkLst>
            <pc:docMk/>
            <pc:sldMk cId="364955150" sldId="337"/>
            <ac:spMk id="2" creationId="{EEADBE8B-DA41-40A6-9BC0-3348B61774EF}"/>
          </ac:spMkLst>
        </pc:spChg>
        <pc:spChg chg="mod">
          <ac:chgData name="Petříčková Zuzana" userId="1fd47075-5059-4c14-9baf-7f7627f72276" providerId="ADAL" clId="{F4BCFE40-7E56-42DD-AE34-E790CE25C3D2}" dt="2021-01-27T18:34:22.804" v="42" actId="20577"/>
          <ac:spMkLst>
            <pc:docMk/>
            <pc:sldMk cId="364955150" sldId="337"/>
            <ac:spMk id="6" creationId="{4E26E8E8-1091-4306-B350-BF8D9608AD15}"/>
          </ac:spMkLst>
        </pc:spChg>
        <pc:graphicFrameChg chg="modGraphic">
          <ac:chgData name="Petříčková Zuzana" userId="1fd47075-5059-4c14-9baf-7f7627f72276" providerId="ADAL" clId="{F4BCFE40-7E56-42DD-AE34-E790CE25C3D2}" dt="2021-01-27T18:35:16.906" v="46" actId="113"/>
          <ac:graphicFrameMkLst>
            <pc:docMk/>
            <pc:sldMk cId="364955150" sldId="337"/>
            <ac:graphicFrameMk id="3" creationId="{00000000-0000-0000-0000-000000000000}"/>
          </ac:graphicFrameMkLst>
        </pc:graphicFrameChg>
      </pc:sldChg>
      <pc:sldChg chg="del">
        <pc:chgData name="Petříčková Zuzana" userId="1fd47075-5059-4c14-9baf-7f7627f72276" providerId="ADAL" clId="{F4BCFE40-7E56-42DD-AE34-E790CE25C3D2}" dt="2021-01-27T18:40:10.880" v="49" actId="47"/>
        <pc:sldMkLst>
          <pc:docMk/>
          <pc:sldMk cId="665919698" sldId="341"/>
        </pc:sldMkLst>
      </pc:sldChg>
      <pc:sldChg chg="delSp mod">
        <pc:chgData name="Petříčková Zuzana" userId="1fd47075-5059-4c14-9baf-7f7627f72276" providerId="ADAL" clId="{F4BCFE40-7E56-42DD-AE34-E790CE25C3D2}" dt="2021-01-27T18:37:16.176" v="47" actId="478"/>
        <pc:sldMkLst>
          <pc:docMk/>
          <pc:sldMk cId="4253512088" sldId="342"/>
        </pc:sldMkLst>
        <pc:spChg chg="del">
          <ac:chgData name="Petříčková Zuzana" userId="1fd47075-5059-4c14-9baf-7f7627f72276" providerId="ADAL" clId="{F4BCFE40-7E56-42DD-AE34-E790CE25C3D2}" dt="2021-01-27T18:37:16.176" v="47" actId="478"/>
          <ac:spMkLst>
            <pc:docMk/>
            <pc:sldMk cId="4253512088" sldId="342"/>
            <ac:spMk id="3" creationId="{CE600677-C067-40DE-89FD-C4057AB94569}"/>
          </ac:spMkLst>
        </pc:spChg>
      </pc:sldChg>
      <pc:sldChg chg="delSp modSp add mod">
        <pc:chgData name="Petříčková Zuzana" userId="1fd47075-5059-4c14-9baf-7f7627f72276" providerId="ADAL" clId="{F4BCFE40-7E56-42DD-AE34-E790CE25C3D2}" dt="2021-01-27T18:17:12.585" v="19" actId="20577"/>
        <pc:sldMkLst>
          <pc:docMk/>
          <pc:sldMk cId="3986912814" sldId="881"/>
        </pc:sldMkLst>
        <pc:spChg chg="mod">
          <ac:chgData name="Petříčková Zuzana" userId="1fd47075-5059-4c14-9baf-7f7627f72276" providerId="ADAL" clId="{F4BCFE40-7E56-42DD-AE34-E790CE25C3D2}" dt="2021-01-27T18:15:37.745" v="5" actId="1076"/>
          <ac:spMkLst>
            <pc:docMk/>
            <pc:sldMk cId="3986912814" sldId="881"/>
            <ac:spMk id="2" creationId="{05885A78-1FA0-48A3-99FC-C193923439F2}"/>
          </ac:spMkLst>
        </pc:spChg>
        <pc:spChg chg="mod">
          <ac:chgData name="Petříčková Zuzana" userId="1fd47075-5059-4c14-9baf-7f7627f72276" providerId="ADAL" clId="{F4BCFE40-7E56-42DD-AE34-E790CE25C3D2}" dt="2021-01-27T18:17:12.585" v="19" actId="20577"/>
          <ac:spMkLst>
            <pc:docMk/>
            <pc:sldMk cId="3986912814" sldId="881"/>
            <ac:spMk id="3" creationId="{226B352E-7AC2-4CB6-8A6D-53FE66231102}"/>
          </ac:spMkLst>
        </pc:spChg>
        <pc:graphicFrameChg chg="mod modGraphic">
          <ac:chgData name="Petříčková Zuzana" userId="1fd47075-5059-4c14-9baf-7f7627f72276" providerId="ADAL" clId="{F4BCFE40-7E56-42DD-AE34-E790CE25C3D2}" dt="2021-01-27T18:16:01.262" v="11" actId="20577"/>
          <ac:graphicFrameMkLst>
            <pc:docMk/>
            <pc:sldMk cId="3986912814" sldId="881"/>
            <ac:graphicFrameMk id="6" creationId="{4318B45A-B38F-4284-B452-DE192A2122D4}"/>
          </ac:graphicFrameMkLst>
        </pc:graphicFrameChg>
        <pc:picChg chg="del">
          <ac:chgData name="Petříčková Zuzana" userId="1fd47075-5059-4c14-9baf-7f7627f72276" providerId="ADAL" clId="{F4BCFE40-7E56-42DD-AE34-E790CE25C3D2}" dt="2021-01-27T18:16:06.072" v="12" actId="478"/>
          <ac:picMkLst>
            <pc:docMk/>
            <pc:sldMk cId="3986912814" sldId="881"/>
            <ac:picMk id="2050" creationId="{12F5E9DB-3DE6-4677-A86F-F3D33E131F45}"/>
          </ac:picMkLst>
        </pc:picChg>
      </pc:sldChg>
      <pc:sldChg chg="modSp mod">
        <pc:chgData name="Petříčková Zuzana" userId="1fd47075-5059-4c14-9baf-7f7627f72276" providerId="ADAL" clId="{F4BCFE40-7E56-42DD-AE34-E790CE25C3D2}" dt="2021-01-27T18:53:15.473" v="107" actId="1076"/>
        <pc:sldMkLst>
          <pc:docMk/>
          <pc:sldMk cId="2818105356" sldId="968"/>
        </pc:sldMkLst>
        <pc:spChg chg="mod">
          <ac:chgData name="Petříčková Zuzana" userId="1fd47075-5059-4c14-9baf-7f7627f72276" providerId="ADAL" clId="{F4BCFE40-7E56-42DD-AE34-E790CE25C3D2}" dt="2021-01-27T18:53:09.650" v="106" actId="1076"/>
          <ac:spMkLst>
            <pc:docMk/>
            <pc:sldMk cId="2818105356" sldId="968"/>
            <ac:spMk id="6" creationId="{75AB778A-5791-4DFD-9763-FF2C3FA578AD}"/>
          </ac:spMkLst>
        </pc:spChg>
        <pc:spChg chg="mod">
          <ac:chgData name="Petříčková Zuzana" userId="1fd47075-5059-4c14-9baf-7f7627f72276" providerId="ADAL" clId="{F4BCFE40-7E56-42DD-AE34-E790CE25C3D2}" dt="2021-01-27T18:53:15.473" v="107" actId="1076"/>
          <ac:spMkLst>
            <pc:docMk/>
            <pc:sldMk cId="2818105356" sldId="968"/>
            <ac:spMk id="7" creationId="{156AF1C4-ED6A-4C3A-A366-A222E14B69E4}"/>
          </ac:spMkLst>
        </pc:spChg>
        <pc:picChg chg="mod">
          <ac:chgData name="Petříčková Zuzana" userId="1fd47075-5059-4c14-9baf-7f7627f72276" providerId="ADAL" clId="{F4BCFE40-7E56-42DD-AE34-E790CE25C3D2}" dt="2021-01-27T18:51:32.512" v="73" actId="1076"/>
          <ac:picMkLst>
            <pc:docMk/>
            <pc:sldMk cId="2818105356" sldId="968"/>
            <ac:picMk id="4" creationId="{470E4F86-EF58-4E6F-B284-A40F4E850765}"/>
          </ac:picMkLst>
        </pc:picChg>
      </pc:sldChg>
      <pc:sldChg chg="addSp delSp modSp mod">
        <pc:chgData name="Petříčková Zuzana" userId="1fd47075-5059-4c14-9baf-7f7627f72276" providerId="ADAL" clId="{F4BCFE40-7E56-42DD-AE34-E790CE25C3D2}" dt="2021-01-27T21:09:55.486" v="120" actId="14100"/>
        <pc:sldMkLst>
          <pc:docMk/>
          <pc:sldMk cId="2679937483" sldId="969"/>
        </pc:sldMkLst>
        <pc:spChg chg="mod">
          <ac:chgData name="Petříčková Zuzana" userId="1fd47075-5059-4c14-9baf-7f7627f72276" providerId="ADAL" clId="{F4BCFE40-7E56-42DD-AE34-E790CE25C3D2}" dt="2021-01-27T21:09:16.812" v="115" actId="20577"/>
          <ac:spMkLst>
            <pc:docMk/>
            <pc:sldMk cId="2679937483" sldId="969"/>
            <ac:spMk id="2" creationId="{63CEC5FA-2C4D-4D72-A3C5-2A35488A1AFC}"/>
          </ac:spMkLst>
        </pc:spChg>
        <pc:spChg chg="del mod">
          <ac:chgData name="Petříčková Zuzana" userId="1fd47075-5059-4c14-9baf-7f7627f72276" providerId="ADAL" clId="{F4BCFE40-7E56-42DD-AE34-E790CE25C3D2}" dt="2021-01-27T21:09:22.051" v="117" actId="478"/>
          <ac:spMkLst>
            <pc:docMk/>
            <pc:sldMk cId="2679937483" sldId="969"/>
            <ac:spMk id="6" creationId="{36CEDFDB-AE45-4E42-9218-77031894088F}"/>
          </ac:spMkLst>
        </pc:spChg>
        <pc:picChg chg="add del">
          <ac:chgData name="Petříčková Zuzana" userId="1fd47075-5059-4c14-9baf-7f7627f72276" providerId="ADAL" clId="{F4BCFE40-7E56-42DD-AE34-E790CE25C3D2}" dt="2021-01-27T21:09:02.887" v="113" actId="478"/>
          <ac:picMkLst>
            <pc:docMk/>
            <pc:sldMk cId="2679937483" sldId="969"/>
            <ac:picMk id="4" creationId="{86603133-7520-45BC-9873-2B0B2844570B}"/>
          </ac:picMkLst>
        </pc:picChg>
        <pc:picChg chg="add mod">
          <ac:chgData name="Petříčková Zuzana" userId="1fd47075-5059-4c14-9baf-7f7627f72276" providerId="ADAL" clId="{F4BCFE40-7E56-42DD-AE34-E790CE25C3D2}" dt="2021-01-27T21:09:55.486" v="120" actId="14100"/>
          <ac:picMkLst>
            <pc:docMk/>
            <pc:sldMk cId="2679937483" sldId="969"/>
            <ac:picMk id="5" creationId="{A57EDC2E-54BE-4CBE-99B0-91F6FD6EB669}"/>
          </ac:picMkLst>
        </pc:picChg>
      </pc:sldChg>
      <pc:sldChg chg="modSp mod">
        <pc:chgData name="Petříčková Zuzana" userId="1fd47075-5059-4c14-9baf-7f7627f72276" providerId="ADAL" clId="{F4BCFE40-7E56-42DD-AE34-E790CE25C3D2}" dt="2021-01-27T18:42:17.169" v="71" actId="20577"/>
        <pc:sldMkLst>
          <pc:docMk/>
          <pc:sldMk cId="8569890" sldId="970"/>
        </pc:sldMkLst>
        <pc:spChg chg="mod">
          <ac:chgData name="Petříčková Zuzana" userId="1fd47075-5059-4c14-9baf-7f7627f72276" providerId="ADAL" clId="{F4BCFE40-7E56-42DD-AE34-E790CE25C3D2}" dt="2021-01-27T18:42:17.169" v="71" actId="20577"/>
          <ac:spMkLst>
            <pc:docMk/>
            <pc:sldMk cId="8569890" sldId="970"/>
            <ac:spMk id="2" creationId="{758ED161-4724-4C22-8527-65AAE4A809FB}"/>
          </ac:spMkLst>
        </pc:spChg>
      </pc:sldChg>
      <pc:sldChg chg="delSp mod">
        <pc:chgData name="Petříčková Zuzana" userId="1fd47075-5059-4c14-9baf-7f7627f72276" providerId="ADAL" clId="{F4BCFE40-7E56-42DD-AE34-E790CE25C3D2}" dt="2021-01-27T18:52:46.323" v="104" actId="478"/>
        <pc:sldMkLst>
          <pc:docMk/>
          <pc:sldMk cId="2968317248" sldId="981"/>
        </pc:sldMkLst>
        <pc:spChg chg="del">
          <ac:chgData name="Petříčková Zuzana" userId="1fd47075-5059-4c14-9baf-7f7627f72276" providerId="ADAL" clId="{F4BCFE40-7E56-42DD-AE34-E790CE25C3D2}" dt="2021-01-27T18:52:46.323" v="104" actId="478"/>
          <ac:spMkLst>
            <pc:docMk/>
            <pc:sldMk cId="2968317248" sldId="981"/>
            <ac:spMk id="2" creationId="{B239C941-D3CE-493E-B1FC-83D2D434E919}"/>
          </ac:spMkLst>
        </pc:spChg>
      </pc:sldChg>
      <pc:sldChg chg="del">
        <pc:chgData name="Petříčková Zuzana" userId="1fd47075-5059-4c14-9baf-7f7627f72276" providerId="ADAL" clId="{F4BCFE40-7E56-42DD-AE34-E790CE25C3D2}" dt="2021-01-27T18:52:51.754" v="105" actId="47"/>
        <pc:sldMkLst>
          <pc:docMk/>
          <pc:sldMk cId="927921059" sldId="984"/>
        </pc:sldMkLst>
      </pc:sldChg>
      <pc:sldChg chg="modSp mod">
        <pc:chgData name="Petříčková Zuzana" userId="1fd47075-5059-4c14-9baf-7f7627f72276" providerId="ADAL" clId="{F4BCFE40-7E56-42DD-AE34-E790CE25C3D2}" dt="2021-01-27T21:37:06.963" v="125" actId="1076"/>
        <pc:sldMkLst>
          <pc:docMk/>
          <pc:sldMk cId="2327952669" sldId="985"/>
        </pc:sldMkLst>
        <pc:spChg chg="mod">
          <ac:chgData name="Petříčková Zuzana" userId="1fd47075-5059-4c14-9baf-7f7627f72276" providerId="ADAL" clId="{F4BCFE40-7E56-42DD-AE34-E790CE25C3D2}" dt="2021-01-27T21:37:00.630" v="123" actId="20577"/>
          <ac:spMkLst>
            <pc:docMk/>
            <pc:sldMk cId="2327952669" sldId="985"/>
            <ac:spMk id="7" creationId="{C8AF8D87-26B9-4EDC-B518-CF646009BAAF}"/>
          </ac:spMkLst>
        </pc:spChg>
        <pc:graphicFrameChg chg="mod modGraphic">
          <ac:chgData name="Petříčková Zuzana" userId="1fd47075-5059-4c14-9baf-7f7627f72276" providerId="ADAL" clId="{F4BCFE40-7E56-42DD-AE34-E790CE25C3D2}" dt="2021-01-27T21:37:06.963" v="125" actId="1076"/>
          <ac:graphicFrameMkLst>
            <pc:docMk/>
            <pc:sldMk cId="2327952669" sldId="985"/>
            <ac:graphicFrameMk id="10" creationId="{8B2D0829-2956-4BF9-8082-FE3CC6C9CDA6}"/>
          </ac:graphicFrameMkLst>
        </pc:graphicFrameChg>
      </pc:sldChg>
      <pc:sldChg chg="delSp mod">
        <pc:chgData name="Petříčková Zuzana" userId="1fd47075-5059-4c14-9baf-7f7627f72276" providerId="ADAL" clId="{F4BCFE40-7E56-42DD-AE34-E790CE25C3D2}" dt="2021-01-27T18:44:32.791" v="72" actId="478"/>
        <pc:sldMkLst>
          <pc:docMk/>
          <pc:sldMk cId="4097765688" sldId="987"/>
        </pc:sldMkLst>
        <pc:spChg chg="del">
          <ac:chgData name="Petříčková Zuzana" userId="1fd47075-5059-4c14-9baf-7f7627f72276" providerId="ADAL" clId="{F4BCFE40-7E56-42DD-AE34-E790CE25C3D2}" dt="2021-01-27T18:44:32.791" v="72" actId="478"/>
          <ac:spMkLst>
            <pc:docMk/>
            <pc:sldMk cId="4097765688" sldId="987"/>
            <ac:spMk id="2" creationId="{ABA28B53-F5F5-407D-9761-F9EE881A5E57}"/>
          </ac:spMkLst>
        </pc:spChg>
      </pc:sldChg>
      <pc:sldChg chg="del">
        <pc:chgData name="Petříčková Zuzana" userId="1fd47075-5059-4c14-9baf-7f7627f72276" providerId="ADAL" clId="{F4BCFE40-7E56-42DD-AE34-E790CE25C3D2}" dt="2021-01-27T20:07:13.917" v="110" actId="47"/>
        <pc:sldMkLst>
          <pc:docMk/>
          <pc:sldMk cId="3265717555" sldId="992"/>
        </pc:sldMkLst>
      </pc:sldChg>
      <pc:sldChg chg="addSp delSp modSp">
        <pc:chgData name="Petříčková Zuzana" userId="1fd47075-5059-4c14-9baf-7f7627f72276" providerId="ADAL" clId="{F4BCFE40-7E56-42DD-AE34-E790CE25C3D2}" dt="2021-01-27T18:14:48.498" v="1"/>
        <pc:sldMkLst>
          <pc:docMk/>
          <pc:sldMk cId="2252839507" sldId="1004"/>
        </pc:sldMkLst>
        <pc:graphicFrameChg chg="add del mod">
          <ac:chgData name="Petříčková Zuzana" userId="1fd47075-5059-4c14-9baf-7f7627f72276" providerId="ADAL" clId="{F4BCFE40-7E56-42DD-AE34-E790CE25C3D2}" dt="2021-01-27T18:14:48.498" v="1"/>
          <ac:graphicFrameMkLst>
            <pc:docMk/>
            <pc:sldMk cId="2252839507" sldId="1004"/>
            <ac:graphicFrameMk id="4" creationId="{D83BEC74-2719-4191-A2A7-F1D0A4569026}"/>
          </ac:graphicFrameMkLst>
        </pc:graphicFrameChg>
      </pc:sldChg>
      <pc:sldChg chg="del">
        <pc:chgData name="Petříčková Zuzana" userId="1fd47075-5059-4c14-9baf-7f7627f72276" providerId="ADAL" clId="{F4BCFE40-7E56-42DD-AE34-E790CE25C3D2}" dt="2021-01-27T18:40:56.262" v="54" actId="47"/>
        <pc:sldMkLst>
          <pc:docMk/>
          <pc:sldMk cId="2616096607" sldId="1005"/>
        </pc:sldMkLst>
      </pc:sldChg>
      <pc:sldChg chg="delSp mod">
        <pc:chgData name="Petříčková Zuzana" userId="1fd47075-5059-4c14-9baf-7f7627f72276" providerId="ADAL" clId="{F4BCFE40-7E56-42DD-AE34-E790CE25C3D2}" dt="2021-01-27T18:39:03.922" v="48" actId="478"/>
        <pc:sldMkLst>
          <pc:docMk/>
          <pc:sldMk cId="3512481222" sldId="1010"/>
        </pc:sldMkLst>
        <pc:spChg chg="del">
          <ac:chgData name="Petříčková Zuzana" userId="1fd47075-5059-4c14-9baf-7f7627f72276" providerId="ADAL" clId="{F4BCFE40-7E56-42DD-AE34-E790CE25C3D2}" dt="2021-01-27T18:39:03.922" v="48" actId="478"/>
          <ac:spMkLst>
            <pc:docMk/>
            <pc:sldMk cId="3512481222" sldId="1010"/>
            <ac:spMk id="2" creationId="{53BADEF1-CDC3-4FE3-B0BD-D57E6F178CB3}"/>
          </ac:spMkLst>
        </pc:spChg>
      </pc:sldChg>
      <pc:sldChg chg="delSp mod">
        <pc:chgData name="Petříčková Zuzana" userId="1fd47075-5059-4c14-9baf-7f7627f72276" providerId="ADAL" clId="{F4BCFE40-7E56-42DD-AE34-E790CE25C3D2}" dt="2021-01-27T18:40:14.198" v="50" actId="478"/>
        <pc:sldMkLst>
          <pc:docMk/>
          <pc:sldMk cId="3695059389" sldId="1011"/>
        </pc:sldMkLst>
        <pc:spChg chg="del">
          <ac:chgData name="Petříčková Zuzana" userId="1fd47075-5059-4c14-9baf-7f7627f72276" providerId="ADAL" clId="{F4BCFE40-7E56-42DD-AE34-E790CE25C3D2}" dt="2021-01-27T18:40:14.198" v="50" actId="478"/>
          <ac:spMkLst>
            <pc:docMk/>
            <pc:sldMk cId="3695059389" sldId="1011"/>
            <ac:spMk id="2" creationId="{E422DA78-202C-4A96-BF55-D211AE169C47}"/>
          </ac:spMkLst>
        </pc:spChg>
      </pc:sldChg>
      <pc:sldChg chg="delSp del mod">
        <pc:chgData name="Petříčková Zuzana" userId="1fd47075-5059-4c14-9baf-7f7627f72276" providerId="ADAL" clId="{F4BCFE40-7E56-42DD-AE34-E790CE25C3D2}" dt="2021-01-27T18:40:27.263" v="52" actId="47"/>
        <pc:sldMkLst>
          <pc:docMk/>
          <pc:sldMk cId="3699796765" sldId="1012"/>
        </pc:sldMkLst>
        <pc:spChg chg="del">
          <ac:chgData name="Petříčková Zuzana" userId="1fd47075-5059-4c14-9baf-7f7627f72276" providerId="ADAL" clId="{F4BCFE40-7E56-42DD-AE34-E790CE25C3D2}" dt="2021-01-27T18:40:21.902" v="51" actId="478"/>
          <ac:spMkLst>
            <pc:docMk/>
            <pc:sldMk cId="3699796765" sldId="1012"/>
            <ac:spMk id="2" creationId="{E7BD720E-3A2C-4D93-8611-7188CDB5221B}"/>
          </ac:spMkLst>
        </pc:spChg>
      </pc:sldChg>
    </pc:docChg>
  </pc:docChgLst>
  <pc:docChgLst>
    <pc:chgData name="Petříčková Zuzana" userId="1fd47075-5059-4c14-9baf-7f7627f72276" providerId="ADAL" clId="{525D1530-B187-4D70-8CC7-D07A846D6BF3}"/>
    <pc:docChg chg="undo custSel delSld modSld">
      <pc:chgData name="Petříčková Zuzana" userId="1fd47075-5059-4c14-9baf-7f7627f72276" providerId="ADAL" clId="{525D1530-B187-4D70-8CC7-D07A846D6BF3}" dt="2022-01-18T15:47:01.192" v="334" actId="20577"/>
      <pc:docMkLst>
        <pc:docMk/>
      </pc:docMkLst>
      <pc:sldChg chg="modSp mod">
        <pc:chgData name="Petříčková Zuzana" userId="1fd47075-5059-4c14-9baf-7f7627f72276" providerId="ADAL" clId="{525D1530-B187-4D70-8CC7-D07A846D6BF3}" dt="2022-01-18T15:36:14.707" v="135" actId="20577"/>
        <pc:sldMkLst>
          <pc:docMk/>
          <pc:sldMk cId="3615446676" sldId="278"/>
        </pc:sldMkLst>
        <pc:spChg chg="mod">
          <ac:chgData name="Petříčková Zuzana" userId="1fd47075-5059-4c14-9baf-7f7627f72276" providerId="ADAL" clId="{525D1530-B187-4D70-8CC7-D07A846D6BF3}" dt="2022-01-18T15:36:14.707" v="135" actId="20577"/>
          <ac:spMkLst>
            <pc:docMk/>
            <pc:sldMk cId="3615446676" sldId="278"/>
            <ac:spMk id="4" creationId="{8AAB535B-519C-4F2E-A21A-C4390A6C3D63}"/>
          </ac:spMkLst>
        </pc:spChg>
      </pc:sldChg>
      <pc:sldChg chg="modSp mod">
        <pc:chgData name="Petříčková Zuzana" userId="1fd47075-5059-4c14-9baf-7f7627f72276" providerId="ADAL" clId="{525D1530-B187-4D70-8CC7-D07A846D6BF3}" dt="2022-01-18T15:37:28.301" v="201" actId="20577"/>
        <pc:sldMkLst>
          <pc:docMk/>
          <pc:sldMk cId="863576854" sldId="329"/>
        </pc:sldMkLst>
        <pc:spChg chg="mod">
          <ac:chgData name="Petříčková Zuzana" userId="1fd47075-5059-4c14-9baf-7f7627f72276" providerId="ADAL" clId="{525D1530-B187-4D70-8CC7-D07A846D6BF3}" dt="2022-01-18T15:37:13.127" v="186" actId="20577"/>
          <ac:spMkLst>
            <pc:docMk/>
            <pc:sldMk cId="863576854" sldId="329"/>
            <ac:spMk id="4" creationId="{3CD9666C-B42D-44F5-973F-2F85DA2FD3B1}"/>
          </ac:spMkLst>
        </pc:spChg>
        <pc:graphicFrameChg chg="modGraphic">
          <ac:chgData name="Petříčková Zuzana" userId="1fd47075-5059-4c14-9baf-7f7627f72276" providerId="ADAL" clId="{525D1530-B187-4D70-8CC7-D07A846D6BF3}" dt="2022-01-18T15:37:28.301" v="201" actId="20577"/>
          <ac:graphicFrameMkLst>
            <pc:docMk/>
            <pc:sldMk cId="863576854" sldId="329"/>
            <ac:graphicFrameMk id="8" creationId="{35EB78F0-D978-4403-8E5F-338128399455}"/>
          </ac:graphicFrameMkLst>
        </pc:graphicFrameChg>
      </pc:sldChg>
      <pc:sldChg chg="modSp mod">
        <pc:chgData name="Petříčková Zuzana" userId="1fd47075-5059-4c14-9baf-7f7627f72276" providerId="ADAL" clId="{525D1530-B187-4D70-8CC7-D07A846D6BF3}" dt="2022-01-18T15:44:23.912" v="271" actId="1076"/>
        <pc:sldMkLst>
          <pc:docMk/>
          <pc:sldMk cId="4253512088" sldId="342"/>
        </pc:sldMkLst>
        <pc:spChg chg="mod">
          <ac:chgData name="Petříčková Zuzana" userId="1fd47075-5059-4c14-9baf-7f7627f72276" providerId="ADAL" clId="{525D1530-B187-4D70-8CC7-D07A846D6BF3}" dt="2022-01-18T15:44:23.912" v="271" actId="1076"/>
          <ac:spMkLst>
            <pc:docMk/>
            <pc:sldMk cId="4253512088" sldId="342"/>
            <ac:spMk id="6" creationId="{169F07D8-1784-4432-81C7-AA7D8B877D96}"/>
          </ac:spMkLst>
        </pc:spChg>
      </pc:sldChg>
      <pc:sldChg chg="del">
        <pc:chgData name="Petříčková Zuzana" userId="1fd47075-5059-4c14-9baf-7f7627f72276" providerId="ADAL" clId="{525D1530-B187-4D70-8CC7-D07A846D6BF3}" dt="2022-01-18T15:39:22.732" v="229" actId="47"/>
        <pc:sldMkLst>
          <pc:docMk/>
          <pc:sldMk cId="2250882323" sldId="345"/>
        </pc:sldMkLst>
      </pc:sldChg>
      <pc:sldChg chg="modSp mod">
        <pc:chgData name="Petříčková Zuzana" userId="1fd47075-5059-4c14-9baf-7f7627f72276" providerId="ADAL" clId="{525D1530-B187-4D70-8CC7-D07A846D6BF3}" dt="2022-01-18T15:36:43.168" v="159" actId="20577"/>
        <pc:sldMkLst>
          <pc:docMk/>
          <pc:sldMk cId="3117362294" sldId="997"/>
        </pc:sldMkLst>
        <pc:spChg chg="mod">
          <ac:chgData name="Petříčková Zuzana" userId="1fd47075-5059-4c14-9baf-7f7627f72276" providerId="ADAL" clId="{525D1530-B187-4D70-8CC7-D07A846D6BF3}" dt="2022-01-18T15:36:43.168" v="159" actId="20577"/>
          <ac:spMkLst>
            <pc:docMk/>
            <pc:sldMk cId="3117362294" sldId="997"/>
            <ac:spMk id="6" creationId="{01ADBC44-4B46-4876-AAB1-669B9356471A}"/>
          </ac:spMkLst>
        </pc:spChg>
      </pc:sldChg>
      <pc:sldChg chg="modSp mod">
        <pc:chgData name="Petříčková Zuzana" userId="1fd47075-5059-4c14-9baf-7f7627f72276" providerId="ADAL" clId="{525D1530-B187-4D70-8CC7-D07A846D6BF3}" dt="2022-01-18T15:45:07" v="291" actId="20577"/>
        <pc:sldMkLst>
          <pc:docMk/>
          <pc:sldMk cId="3512481222" sldId="1010"/>
        </pc:sldMkLst>
        <pc:spChg chg="mod">
          <ac:chgData name="Petříčková Zuzana" userId="1fd47075-5059-4c14-9baf-7f7627f72276" providerId="ADAL" clId="{525D1530-B187-4D70-8CC7-D07A846D6BF3}" dt="2022-01-18T15:45:07" v="291" actId="20577"/>
          <ac:spMkLst>
            <pc:docMk/>
            <pc:sldMk cId="3512481222" sldId="1010"/>
            <ac:spMk id="6" creationId="{32297AAD-BCF5-45D1-B1A9-7998D06070DF}"/>
          </ac:spMkLst>
        </pc:spChg>
      </pc:sldChg>
      <pc:sldChg chg="modSp mod">
        <pc:chgData name="Petříčková Zuzana" userId="1fd47075-5059-4c14-9baf-7f7627f72276" providerId="ADAL" clId="{525D1530-B187-4D70-8CC7-D07A846D6BF3}" dt="2022-01-18T15:35:53.386" v="126" actId="255"/>
        <pc:sldMkLst>
          <pc:docMk/>
          <pc:sldMk cId="1702973801" sldId="1018"/>
        </pc:sldMkLst>
        <pc:graphicFrameChg chg="modGraphic">
          <ac:chgData name="Petříčková Zuzana" userId="1fd47075-5059-4c14-9baf-7f7627f72276" providerId="ADAL" clId="{525D1530-B187-4D70-8CC7-D07A846D6BF3}" dt="2022-01-18T15:35:53.386" v="126" actId="255"/>
          <ac:graphicFrameMkLst>
            <pc:docMk/>
            <pc:sldMk cId="1702973801" sldId="1018"/>
            <ac:graphicFrameMk id="47574" creationId="{9E1D3754-19F1-457F-8729-FFC806F2D2F9}"/>
          </ac:graphicFrameMkLst>
        </pc:graphicFrameChg>
      </pc:sldChg>
      <pc:sldChg chg="addSp modSp mod">
        <pc:chgData name="Petříčková Zuzana" userId="1fd47075-5059-4c14-9baf-7f7627f72276" providerId="ADAL" clId="{525D1530-B187-4D70-8CC7-D07A846D6BF3}" dt="2022-01-18T15:33:35.506" v="111" actId="1076"/>
        <pc:sldMkLst>
          <pc:docMk/>
          <pc:sldMk cId="2748677105" sldId="1028"/>
        </pc:sldMkLst>
        <pc:spChg chg="mod">
          <ac:chgData name="Petříčková Zuzana" userId="1fd47075-5059-4c14-9baf-7f7627f72276" providerId="ADAL" clId="{525D1530-B187-4D70-8CC7-D07A846D6BF3}" dt="2022-01-18T15:32:52.866" v="77" actId="1076"/>
          <ac:spMkLst>
            <pc:docMk/>
            <pc:sldMk cId="2748677105" sldId="1028"/>
            <ac:spMk id="13" creationId="{E83938E9-DDFC-47EB-B5B7-BF4E29C5BF84}"/>
          </ac:spMkLst>
        </pc:spChg>
        <pc:spChg chg="mod">
          <ac:chgData name="Petříčková Zuzana" userId="1fd47075-5059-4c14-9baf-7f7627f72276" providerId="ADAL" clId="{525D1530-B187-4D70-8CC7-D07A846D6BF3}" dt="2022-01-18T15:32:48.689" v="74" actId="1076"/>
          <ac:spMkLst>
            <pc:docMk/>
            <pc:sldMk cId="2748677105" sldId="1028"/>
            <ac:spMk id="14" creationId="{C7B46792-15A9-47C2-9C95-9342680EB9FC}"/>
          </ac:spMkLst>
        </pc:spChg>
        <pc:spChg chg="mod">
          <ac:chgData name="Petříčková Zuzana" userId="1fd47075-5059-4c14-9baf-7f7627f72276" providerId="ADAL" clId="{525D1530-B187-4D70-8CC7-D07A846D6BF3}" dt="2022-01-18T15:33:22.305" v="91" actId="1076"/>
          <ac:spMkLst>
            <pc:docMk/>
            <pc:sldMk cId="2748677105" sldId="1028"/>
            <ac:spMk id="15" creationId="{9BF27AA2-CC88-468D-8E85-1E77FF31254D}"/>
          </ac:spMkLst>
        </pc:spChg>
        <pc:spChg chg="mod">
          <ac:chgData name="Petříčková Zuzana" userId="1fd47075-5059-4c14-9baf-7f7627f72276" providerId="ADAL" clId="{525D1530-B187-4D70-8CC7-D07A846D6BF3}" dt="2022-01-18T15:33:10.753" v="86" actId="1076"/>
          <ac:spMkLst>
            <pc:docMk/>
            <pc:sldMk cId="2748677105" sldId="1028"/>
            <ac:spMk id="16" creationId="{D0297CCE-9B0D-46B9-9615-2A15C3C53814}"/>
          </ac:spMkLst>
        </pc:spChg>
        <pc:spChg chg="mod">
          <ac:chgData name="Petříčková Zuzana" userId="1fd47075-5059-4c14-9baf-7f7627f72276" providerId="ADAL" clId="{525D1530-B187-4D70-8CC7-D07A846D6BF3}" dt="2022-01-18T15:33:04.954" v="83" actId="1076"/>
          <ac:spMkLst>
            <pc:docMk/>
            <pc:sldMk cId="2748677105" sldId="1028"/>
            <ac:spMk id="17" creationId="{BDCE6D29-184A-40D7-A649-9753DE5DAD5C}"/>
          </ac:spMkLst>
        </pc:spChg>
        <pc:spChg chg="add mod">
          <ac:chgData name="Petříčková Zuzana" userId="1fd47075-5059-4c14-9baf-7f7627f72276" providerId="ADAL" clId="{525D1530-B187-4D70-8CC7-D07A846D6BF3}" dt="2022-01-18T15:33:35.506" v="111" actId="1076"/>
          <ac:spMkLst>
            <pc:docMk/>
            <pc:sldMk cId="2748677105" sldId="1028"/>
            <ac:spMk id="18" creationId="{238D37DC-DB07-4C7E-853C-53B97527BC28}"/>
          </ac:spMkLst>
        </pc:spChg>
        <pc:picChg chg="mod">
          <ac:chgData name="Petříčková Zuzana" userId="1fd47075-5059-4c14-9baf-7f7627f72276" providerId="ADAL" clId="{525D1530-B187-4D70-8CC7-D07A846D6BF3}" dt="2022-01-18T15:33:17.051" v="89" actId="1076"/>
          <ac:picMkLst>
            <pc:docMk/>
            <pc:sldMk cId="2748677105" sldId="1028"/>
            <ac:picMk id="12" creationId="{E5015C90-2FA8-4ABB-B958-255B841F5B85}"/>
          </ac:picMkLst>
        </pc:picChg>
        <pc:cxnChg chg="mod">
          <ac:chgData name="Petříčková Zuzana" userId="1fd47075-5059-4c14-9baf-7f7627f72276" providerId="ADAL" clId="{525D1530-B187-4D70-8CC7-D07A846D6BF3}" dt="2022-01-18T15:32:54.258" v="78" actId="1076"/>
          <ac:cxnSpMkLst>
            <pc:docMk/>
            <pc:sldMk cId="2748677105" sldId="1028"/>
            <ac:cxnSpMk id="19" creationId="{CE35F45A-8F65-4BBB-9E09-3D3417A49C65}"/>
          </ac:cxnSpMkLst>
        </pc:cxnChg>
        <pc:cxnChg chg="mod">
          <ac:chgData name="Petříčková Zuzana" userId="1fd47075-5059-4c14-9baf-7f7627f72276" providerId="ADAL" clId="{525D1530-B187-4D70-8CC7-D07A846D6BF3}" dt="2022-01-18T15:33:03.097" v="82" actId="1076"/>
          <ac:cxnSpMkLst>
            <pc:docMk/>
            <pc:sldMk cId="2748677105" sldId="1028"/>
            <ac:cxnSpMk id="22" creationId="{68196BD7-62A6-4045-BB66-08B93720934A}"/>
          </ac:cxnSpMkLst>
        </pc:cxnChg>
        <pc:cxnChg chg="mod">
          <ac:chgData name="Petříčková Zuzana" userId="1fd47075-5059-4c14-9baf-7f7627f72276" providerId="ADAL" clId="{525D1530-B187-4D70-8CC7-D07A846D6BF3}" dt="2022-01-18T15:33:08.439" v="85" actId="14100"/>
          <ac:cxnSpMkLst>
            <pc:docMk/>
            <pc:sldMk cId="2748677105" sldId="1028"/>
            <ac:cxnSpMk id="23" creationId="{84A85193-BE9E-4817-8953-CD3CB91D3EF3}"/>
          </ac:cxnSpMkLst>
        </pc:cxnChg>
        <pc:cxnChg chg="mod">
          <ac:chgData name="Petříčková Zuzana" userId="1fd47075-5059-4c14-9baf-7f7627f72276" providerId="ADAL" clId="{525D1530-B187-4D70-8CC7-D07A846D6BF3}" dt="2022-01-18T15:33:13.579" v="87" actId="1076"/>
          <ac:cxnSpMkLst>
            <pc:docMk/>
            <pc:sldMk cId="2748677105" sldId="1028"/>
            <ac:cxnSpMk id="25" creationId="{77C6662D-3987-413E-A4FD-58A89151D1E0}"/>
          </ac:cxnSpMkLst>
        </pc:cxnChg>
        <pc:cxnChg chg="mod">
          <ac:chgData name="Petříčková Zuzana" userId="1fd47075-5059-4c14-9baf-7f7627f72276" providerId="ADAL" clId="{525D1530-B187-4D70-8CC7-D07A846D6BF3}" dt="2022-01-18T15:33:19.937" v="90" actId="1076"/>
          <ac:cxnSpMkLst>
            <pc:docMk/>
            <pc:sldMk cId="2748677105" sldId="1028"/>
            <ac:cxnSpMk id="28" creationId="{75B57B99-7830-436E-8166-77911370EBBC}"/>
          </ac:cxnSpMkLst>
        </pc:cxnChg>
      </pc:sldChg>
      <pc:sldChg chg="modSp mod">
        <pc:chgData name="Petříčková Zuzana" userId="1fd47075-5059-4c14-9baf-7f7627f72276" providerId="ADAL" clId="{525D1530-B187-4D70-8CC7-D07A846D6BF3}" dt="2022-01-18T15:45:34.507" v="309"/>
        <pc:sldMkLst>
          <pc:docMk/>
          <pc:sldMk cId="1573042237" sldId="1056"/>
        </pc:sldMkLst>
        <pc:spChg chg="mod">
          <ac:chgData name="Petříčková Zuzana" userId="1fd47075-5059-4c14-9baf-7f7627f72276" providerId="ADAL" clId="{525D1530-B187-4D70-8CC7-D07A846D6BF3}" dt="2022-01-18T15:45:34.507" v="309"/>
          <ac:spMkLst>
            <pc:docMk/>
            <pc:sldMk cId="1573042237" sldId="1056"/>
            <ac:spMk id="6" creationId="{75AB778A-5791-4DFD-9763-FF2C3FA578AD}"/>
          </ac:spMkLst>
        </pc:spChg>
        <pc:spChg chg="mod">
          <ac:chgData name="Petříčková Zuzana" userId="1fd47075-5059-4c14-9baf-7f7627f72276" providerId="ADAL" clId="{525D1530-B187-4D70-8CC7-D07A846D6BF3}" dt="2022-01-18T15:45:25.141" v="301" actId="2711"/>
          <ac:spMkLst>
            <pc:docMk/>
            <pc:sldMk cId="1573042237" sldId="1056"/>
            <ac:spMk id="7" creationId="{156AF1C4-ED6A-4C3A-A366-A222E14B69E4}"/>
          </ac:spMkLst>
        </pc:spChg>
      </pc:sldChg>
      <pc:sldChg chg="modSp mod">
        <pc:chgData name="Petříčková Zuzana" userId="1fd47075-5059-4c14-9baf-7f7627f72276" providerId="ADAL" clId="{525D1530-B187-4D70-8CC7-D07A846D6BF3}" dt="2022-01-18T15:46:16.375" v="329" actId="20577"/>
        <pc:sldMkLst>
          <pc:docMk/>
          <pc:sldMk cId="4079791962" sldId="1165"/>
        </pc:sldMkLst>
        <pc:spChg chg="mod">
          <ac:chgData name="Petříčková Zuzana" userId="1fd47075-5059-4c14-9baf-7f7627f72276" providerId="ADAL" clId="{525D1530-B187-4D70-8CC7-D07A846D6BF3}" dt="2022-01-18T15:46:16.375" v="329" actId="20577"/>
          <ac:spMkLst>
            <pc:docMk/>
            <pc:sldMk cId="4079791962" sldId="1165"/>
            <ac:spMk id="3" creationId="{56148E94-0CE6-43BF-A275-C6C8E9B700BD}"/>
          </ac:spMkLst>
        </pc:spChg>
      </pc:sldChg>
      <pc:sldChg chg="delSp modSp mod">
        <pc:chgData name="Petříčková Zuzana" userId="1fd47075-5059-4c14-9baf-7f7627f72276" providerId="ADAL" clId="{525D1530-B187-4D70-8CC7-D07A846D6BF3}" dt="2022-01-18T15:39:46.843" v="236" actId="20577"/>
        <pc:sldMkLst>
          <pc:docMk/>
          <pc:sldMk cId="3672058783" sldId="1298"/>
        </pc:sldMkLst>
        <pc:spChg chg="del mod">
          <ac:chgData name="Petříčková Zuzana" userId="1fd47075-5059-4c14-9baf-7f7627f72276" providerId="ADAL" clId="{525D1530-B187-4D70-8CC7-D07A846D6BF3}" dt="2022-01-18T15:37:55.747" v="204" actId="478"/>
          <ac:spMkLst>
            <pc:docMk/>
            <pc:sldMk cId="3672058783" sldId="1298"/>
            <ac:spMk id="14" creationId="{16539972-59F0-4A83-A465-1598FC237CED}"/>
          </ac:spMkLst>
        </pc:spChg>
        <pc:spChg chg="del">
          <ac:chgData name="Petříčková Zuzana" userId="1fd47075-5059-4c14-9baf-7f7627f72276" providerId="ADAL" clId="{525D1530-B187-4D70-8CC7-D07A846D6BF3}" dt="2022-01-18T15:37:54.394" v="202" actId="478"/>
          <ac:spMkLst>
            <pc:docMk/>
            <pc:sldMk cId="3672058783" sldId="1298"/>
            <ac:spMk id="17" creationId="{E22C1580-853E-4010-A1FC-F10C059FE677}"/>
          </ac:spMkLst>
        </pc:spChg>
        <pc:graphicFrameChg chg="mod modGraphic">
          <ac:chgData name="Petříčková Zuzana" userId="1fd47075-5059-4c14-9baf-7f7627f72276" providerId="ADAL" clId="{525D1530-B187-4D70-8CC7-D07A846D6BF3}" dt="2022-01-18T15:39:46.843" v="236" actId="20577"/>
          <ac:graphicFrameMkLst>
            <pc:docMk/>
            <pc:sldMk cId="3672058783" sldId="1298"/>
            <ac:graphicFrameMk id="5" creationId="{ADFB0F4C-8370-4E88-A604-7CC576687577}"/>
          </ac:graphicFrameMkLst>
        </pc:graphicFrameChg>
      </pc:sldChg>
      <pc:sldChg chg="modSp mod">
        <pc:chgData name="Petříčková Zuzana" userId="1fd47075-5059-4c14-9baf-7f7627f72276" providerId="ADAL" clId="{525D1530-B187-4D70-8CC7-D07A846D6BF3}" dt="2022-01-18T15:47:01.192" v="334" actId="20577"/>
        <pc:sldMkLst>
          <pc:docMk/>
          <pc:sldMk cId="3955648654" sldId="1315"/>
        </pc:sldMkLst>
        <pc:spChg chg="mod">
          <ac:chgData name="Petříčková Zuzana" userId="1fd47075-5059-4c14-9baf-7f7627f72276" providerId="ADAL" clId="{525D1530-B187-4D70-8CC7-D07A846D6BF3}" dt="2022-01-18T15:47:01.192" v="334" actId="20577"/>
          <ac:spMkLst>
            <pc:docMk/>
            <pc:sldMk cId="3955648654" sldId="1315"/>
            <ac:spMk id="3" creationId="{9B0926D6-DD5F-452C-9297-65E4860C0EDE}"/>
          </ac:spMkLst>
        </pc:spChg>
      </pc:sldChg>
      <pc:sldChg chg="modSp mod">
        <pc:chgData name="Petříčková Zuzana" userId="1fd47075-5059-4c14-9baf-7f7627f72276" providerId="ADAL" clId="{525D1530-B187-4D70-8CC7-D07A846D6BF3}" dt="2022-01-18T15:41:17.977" v="246" actId="1076"/>
        <pc:sldMkLst>
          <pc:docMk/>
          <pc:sldMk cId="2028671640" sldId="1351"/>
        </pc:sldMkLst>
        <pc:spChg chg="mod">
          <ac:chgData name="Petříčková Zuzana" userId="1fd47075-5059-4c14-9baf-7f7627f72276" providerId="ADAL" clId="{525D1530-B187-4D70-8CC7-D07A846D6BF3}" dt="2022-01-18T15:40:47.639" v="240" actId="2711"/>
          <ac:spMkLst>
            <pc:docMk/>
            <pc:sldMk cId="2028671640" sldId="1351"/>
            <ac:spMk id="3" creationId="{00000000-0000-0000-0000-000000000000}"/>
          </ac:spMkLst>
        </pc:spChg>
        <pc:spChg chg="mod">
          <ac:chgData name="Petříčková Zuzana" userId="1fd47075-5059-4c14-9baf-7f7627f72276" providerId="ADAL" clId="{525D1530-B187-4D70-8CC7-D07A846D6BF3}" dt="2022-01-18T15:41:01.238" v="243" actId="2711"/>
          <ac:spMkLst>
            <pc:docMk/>
            <pc:sldMk cId="2028671640" sldId="1351"/>
            <ac:spMk id="4" creationId="{00000000-0000-0000-0000-000000000000}"/>
          </ac:spMkLst>
        </pc:spChg>
        <pc:spChg chg="mod">
          <ac:chgData name="Petříčková Zuzana" userId="1fd47075-5059-4c14-9baf-7f7627f72276" providerId="ADAL" clId="{525D1530-B187-4D70-8CC7-D07A846D6BF3}" dt="2022-01-18T15:41:17.977" v="246" actId="1076"/>
          <ac:spMkLst>
            <pc:docMk/>
            <pc:sldMk cId="2028671640" sldId="1351"/>
            <ac:spMk id="5" creationId="{00000000-0000-0000-0000-000000000000}"/>
          </ac:spMkLst>
        </pc:spChg>
      </pc:sldChg>
      <pc:sldChg chg="modSp mod">
        <pc:chgData name="Petříčková Zuzana" userId="1fd47075-5059-4c14-9baf-7f7627f72276" providerId="ADAL" clId="{525D1530-B187-4D70-8CC7-D07A846D6BF3}" dt="2022-01-18T15:41:51.873" v="251" actId="255"/>
        <pc:sldMkLst>
          <pc:docMk/>
          <pc:sldMk cId="2297005550" sldId="1352"/>
        </pc:sldMkLst>
        <pc:spChg chg="mod">
          <ac:chgData name="Petříčková Zuzana" userId="1fd47075-5059-4c14-9baf-7f7627f72276" providerId="ADAL" clId="{525D1530-B187-4D70-8CC7-D07A846D6BF3}" dt="2022-01-18T15:41:51.873" v="251" actId="255"/>
          <ac:spMkLst>
            <pc:docMk/>
            <pc:sldMk cId="2297005550" sldId="1352"/>
            <ac:spMk id="7" creationId="{00000000-0000-0000-0000-000000000000}"/>
          </ac:spMkLst>
        </pc:spChg>
        <pc:spChg chg="mod">
          <ac:chgData name="Petříčková Zuzana" userId="1fd47075-5059-4c14-9baf-7f7627f72276" providerId="ADAL" clId="{525D1530-B187-4D70-8CC7-D07A846D6BF3}" dt="2022-01-18T15:41:46.236" v="250" actId="255"/>
          <ac:spMkLst>
            <pc:docMk/>
            <pc:sldMk cId="2297005550" sldId="1352"/>
            <ac:spMk id="8" creationId="{00000000-0000-0000-0000-000000000000}"/>
          </ac:spMkLst>
        </pc:spChg>
        <pc:grpChg chg="mod">
          <ac:chgData name="Petříčková Zuzana" userId="1fd47075-5059-4c14-9baf-7f7627f72276" providerId="ADAL" clId="{525D1530-B187-4D70-8CC7-D07A846D6BF3}" dt="2022-01-18T15:41:41.715" v="249" actId="1076"/>
          <ac:grpSpMkLst>
            <pc:docMk/>
            <pc:sldMk cId="2297005550" sldId="1352"/>
            <ac:grpSpMk id="9" creationId="{00000000-0000-0000-0000-000000000000}"/>
          </ac:grpSpMkLst>
        </pc:grpChg>
      </pc:sldChg>
      <pc:sldChg chg="modSp mod">
        <pc:chgData name="Petříčková Zuzana" userId="1fd47075-5059-4c14-9baf-7f7627f72276" providerId="ADAL" clId="{525D1530-B187-4D70-8CC7-D07A846D6BF3}" dt="2022-01-18T15:42:44.572" v="258" actId="948"/>
        <pc:sldMkLst>
          <pc:docMk/>
          <pc:sldMk cId="2160981945" sldId="1356"/>
        </pc:sldMkLst>
        <pc:graphicFrameChg chg="modGraphic">
          <ac:chgData name="Petříčková Zuzana" userId="1fd47075-5059-4c14-9baf-7f7627f72276" providerId="ADAL" clId="{525D1530-B187-4D70-8CC7-D07A846D6BF3}" dt="2022-01-18T15:42:44.572" v="258" actId="948"/>
          <ac:graphicFrameMkLst>
            <pc:docMk/>
            <pc:sldMk cId="2160981945" sldId="1356"/>
            <ac:graphicFrameMk id="6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525D1530-B187-4D70-8CC7-D07A846D6BF3}" dt="2022-01-18T15:43:41.578" v="269" actId="948"/>
        <pc:sldMkLst>
          <pc:docMk/>
          <pc:sldMk cId="2003699962" sldId="1357"/>
        </pc:sldMkLst>
        <pc:graphicFrameChg chg="mod modGraphic">
          <ac:chgData name="Petříčková Zuzana" userId="1fd47075-5059-4c14-9baf-7f7627f72276" providerId="ADAL" clId="{525D1530-B187-4D70-8CC7-D07A846D6BF3}" dt="2022-01-18T15:43:41.578" v="269" actId="948"/>
          <ac:graphicFrameMkLst>
            <pc:docMk/>
            <pc:sldMk cId="2003699962" sldId="1357"/>
            <ac:graphicFrameMk id="3" creationId="{00000000-0000-0000-0000-000000000000}"/>
          </ac:graphicFrameMkLst>
        </pc:graphicFrameChg>
        <pc:graphicFrameChg chg="modGraphic">
          <ac:chgData name="Petříčková Zuzana" userId="1fd47075-5059-4c14-9baf-7f7627f72276" providerId="ADAL" clId="{525D1530-B187-4D70-8CC7-D07A846D6BF3}" dt="2022-01-18T15:43:24.018" v="265" actId="948"/>
          <ac:graphicFrameMkLst>
            <pc:docMk/>
            <pc:sldMk cId="2003699962" sldId="1357"/>
            <ac:graphicFrameMk id="7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525D1530-B187-4D70-8CC7-D07A846D6BF3}" dt="2022-01-18T15:43:49.613" v="270" actId="20577"/>
        <pc:sldMkLst>
          <pc:docMk/>
          <pc:sldMk cId="614630538" sldId="1358"/>
        </pc:sldMkLst>
        <pc:graphicFrameChg chg="modGraphic">
          <ac:chgData name="Petříčková Zuzana" userId="1fd47075-5059-4c14-9baf-7f7627f72276" providerId="ADAL" clId="{525D1530-B187-4D70-8CC7-D07A846D6BF3}" dt="2022-01-18T15:43:49.613" v="270" actId="20577"/>
          <ac:graphicFrameMkLst>
            <pc:docMk/>
            <pc:sldMk cId="614630538" sldId="1358"/>
            <ac:graphicFrameMk id="9" creationId="{00000000-0000-0000-0000-000000000000}"/>
          </ac:graphicFrameMkLst>
        </pc:graphicFrameChg>
      </pc:sldChg>
      <pc:sldChg chg="modSp mod">
        <pc:chgData name="Petříčková Zuzana" userId="1fd47075-5059-4c14-9baf-7f7627f72276" providerId="ADAL" clId="{525D1530-B187-4D70-8CC7-D07A846D6BF3}" dt="2022-01-18T15:46:04.345" v="316" actId="20577"/>
        <pc:sldMkLst>
          <pc:docMk/>
          <pc:sldMk cId="9234539" sldId="1361"/>
        </pc:sldMkLst>
        <pc:spChg chg="mod">
          <ac:chgData name="Petříčková Zuzana" userId="1fd47075-5059-4c14-9baf-7f7627f72276" providerId="ADAL" clId="{525D1530-B187-4D70-8CC7-D07A846D6BF3}" dt="2022-01-18T15:46:04.345" v="316" actId="20577"/>
          <ac:spMkLst>
            <pc:docMk/>
            <pc:sldMk cId="9234539" sldId="1361"/>
            <ac:spMk id="3" creationId="{64F2734B-0BB1-42C4-A5AC-9A199D71F2C4}"/>
          </ac:spMkLst>
        </pc:spChg>
      </pc:sldChg>
      <pc:sldChg chg="modSp mod">
        <pc:chgData name="Petříčková Zuzana" userId="1fd47075-5059-4c14-9baf-7f7627f72276" providerId="ADAL" clId="{525D1530-B187-4D70-8CC7-D07A846D6BF3}" dt="2022-01-18T15:32:00.354" v="62" actId="1076"/>
        <pc:sldMkLst>
          <pc:docMk/>
          <pc:sldMk cId="2210904296" sldId="1362"/>
        </pc:sldMkLst>
        <pc:spChg chg="mod">
          <ac:chgData name="Petříčková Zuzana" userId="1fd47075-5059-4c14-9baf-7f7627f72276" providerId="ADAL" clId="{525D1530-B187-4D70-8CC7-D07A846D6BF3}" dt="2022-01-18T15:31:57.041" v="61" actId="1076"/>
          <ac:spMkLst>
            <pc:docMk/>
            <pc:sldMk cId="2210904296" sldId="1362"/>
            <ac:spMk id="5" creationId="{F614D21A-FDD3-4CC0-843D-377321AA9D2F}"/>
          </ac:spMkLst>
        </pc:spChg>
        <pc:spChg chg="mod">
          <ac:chgData name="Petříčková Zuzana" userId="1fd47075-5059-4c14-9baf-7f7627f72276" providerId="ADAL" clId="{525D1530-B187-4D70-8CC7-D07A846D6BF3}" dt="2022-01-18T15:31:52.306" v="60" actId="1076"/>
          <ac:spMkLst>
            <pc:docMk/>
            <pc:sldMk cId="2210904296" sldId="1362"/>
            <ac:spMk id="6" creationId="{79C92004-8878-48C5-80A8-ED3619FE0E76}"/>
          </ac:spMkLst>
        </pc:spChg>
        <pc:spChg chg="mod">
          <ac:chgData name="Petříčková Zuzana" userId="1fd47075-5059-4c14-9baf-7f7627f72276" providerId="ADAL" clId="{525D1530-B187-4D70-8CC7-D07A846D6BF3}" dt="2022-01-18T15:32:00.354" v="62" actId="1076"/>
          <ac:spMkLst>
            <pc:docMk/>
            <pc:sldMk cId="2210904296" sldId="1362"/>
            <ac:spMk id="8" creationId="{4C8FC79C-0C10-4100-9F5E-C0773E93FA0F}"/>
          </ac:spMkLst>
        </pc:spChg>
        <pc:spChg chg="mod">
          <ac:chgData name="Petříčková Zuzana" userId="1fd47075-5059-4c14-9baf-7f7627f72276" providerId="ADAL" clId="{525D1530-B187-4D70-8CC7-D07A846D6BF3}" dt="2022-01-18T15:31:24.161" v="54" actId="1076"/>
          <ac:spMkLst>
            <pc:docMk/>
            <pc:sldMk cId="2210904296" sldId="1362"/>
            <ac:spMk id="9" creationId="{5AFCD7D3-9A81-41EB-8A52-889850056316}"/>
          </ac:spMkLst>
        </pc:spChg>
        <pc:graphicFrameChg chg="mod modGraphic">
          <ac:chgData name="Petříčková Zuzana" userId="1fd47075-5059-4c14-9baf-7f7627f72276" providerId="ADAL" clId="{525D1530-B187-4D70-8CC7-D07A846D6BF3}" dt="2022-01-18T15:31:48.177" v="59" actId="14100"/>
          <ac:graphicFrameMkLst>
            <pc:docMk/>
            <pc:sldMk cId="2210904296" sldId="1362"/>
            <ac:graphicFrameMk id="2" creationId="{1FE43446-2A26-4AEF-B4FA-BD551C3DE256}"/>
          </ac:graphicFrameMkLst>
        </pc:graphicFrameChg>
      </pc:sldChg>
      <pc:sldChg chg="modSp mod">
        <pc:chgData name="Petříčková Zuzana" userId="1fd47075-5059-4c14-9baf-7f7627f72276" providerId="ADAL" clId="{525D1530-B187-4D70-8CC7-D07A846D6BF3}" dt="2022-01-18T15:28:27.678" v="50" actId="20577"/>
        <pc:sldMkLst>
          <pc:docMk/>
          <pc:sldMk cId="725069358" sldId="1364"/>
        </pc:sldMkLst>
        <pc:spChg chg="mod">
          <ac:chgData name="Petříčková Zuzana" userId="1fd47075-5059-4c14-9baf-7f7627f72276" providerId="ADAL" clId="{525D1530-B187-4D70-8CC7-D07A846D6BF3}" dt="2022-01-18T15:28:27.678" v="50" actId="20577"/>
          <ac:spMkLst>
            <pc:docMk/>
            <pc:sldMk cId="725069358" sldId="1364"/>
            <ac:spMk id="4" creationId="{AD7940E3-A16A-40AE-9267-6B16472E5AA1}"/>
          </ac:spMkLst>
        </pc:spChg>
      </pc:sldChg>
    </pc:docChg>
  </pc:docChgLst>
  <pc:docChgLst>
    <pc:chgData name="Petříčková Zuzana" userId="1fd47075-5059-4c14-9baf-7f7627f72276" providerId="ADAL" clId="{29DD67F1-3A30-4D21-8306-AD6217E17A55}"/>
    <pc:docChg chg="undo redo custSel addSld delSld modSld">
      <pc:chgData name="Petříčková Zuzana" userId="1fd47075-5059-4c14-9baf-7f7627f72276" providerId="ADAL" clId="{29DD67F1-3A30-4D21-8306-AD6217E17A55}" dt="2022-01-11T18:23:47.197" v="1167" actId="20577"/>
      <pc:docMkLst>
        <pc:docMk/>
      </pc:docMkLst>
      <pc:sldChg chg="addSp delSp modSp add del mod modClrScheme chgLayout">
        <pc:chgData name="Petříčková Zuzana" userId="1fd47075-5059-4c14-9baf-7f7627f72276" providerId="ADAL" clId="{29DD67F1-3A30-4D21-8306-AD6217E17A55}" dt="2022-01-10T08:59:23.709" v="3"/>
        <pc:sldMkLst>
          <pc:docMk/>
          <pc:sldMk cId="2909315663" sldId="264"/>
        </pc:sldMkLst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2909315663" sldId="264"/>
            <ac:spMk id="2" creationId="{53ADE76A-AEE8-4AA7-B274-4F28C3073413}"/>
          </ac:spMkLst>
        </pc:spChg>
        <pc:spChg chg="add del 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2909315663" sldId="264"/>
            <ac:spMk id="3" creationId="{897CA466-B0B5-48A4-B60E-32E241912796}"/>
          </ac:spMkLst>
        </pc:spChg>
      </pc:sldChg>
      <pc:sldChg chg="modSp add del mod modClrScheme chgLayout">
        <pc:chgData name="Petříčková Zuzana" userId="1fd47075-5059-4c14-9baf-7f7627f72276" providerId="ADAL" clId="{29DD67F1-3A30-4D21-8306-AD6217E17A55}" dt="2022-01-10T08:59:23.709" v="3"/>
        <pc:sldMkLst>
          <pc:docMk/>
          <pc:sldMk cId="816022794" sldId="882"/>
        </pc:sldMkLst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816022794" sldId="882"/>
            <ac:spMk id="2" creationId="{05885A78-1FA0-48A3-99FC-C193923439F2}"/>
          </ac:spMkLst>
        </pc:spChg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816022794" sldId="882"/>
            <ac:spMk id="3" creationId="{226B352E-7AC2-4CB6-8A6D-53FE66231102}"/>
          </ac:spMkLst>
        </pc:spChg>
      </pc:sldChg>
      <pc:sldChg chg="modSp add mod">
        <pc:chgData name="Petříčková Zuzana" userId="1fd47075-5059-4c14-9baf-7f7627f72276" providerId="ADAL" clId="{29DD67F1-3A30-4D21-8306-AD6217E17A55}" dt="2022-01-11T18:17:51.661" v="1006" actId="1076"/>
        <pc:sldMkLst>
          <pc:docMk/>
          <pc:sldMk cId="1603380683" sldId="896"/>
        </pc:sldMkLst>
        <pc:picChg chg="mod">
          <ac:chgData name="Petříčková Zuzana" userId="1fd47075-5059-4c14-9baf-7f7627f72276" providerId="ADAL" clId="{29DD67F1-3A30-4D21-8306-AD6217E17A55}" dt="2022-01-11T18:17:49.207" v="1005" actId="1076"/>
          <ac:picMkLst>
            <pc:docMk/>
            <pc:sldMk cId="1603380683" sldId="896"/>
            <ac:picMk id="9" creationId="{A7C204DC-E360-43B2-8F29-D850CBD13300}"/>
          </ac:picMkLst>
        </pc:picChg>
        <pc:picChg chg="mod">
          <ac:chgData name="Petříčková Zuzana" userId="1fd47075-5059-4c14-9baf-7f7627f72276" providerId="ADAL" clId="{29DD67F1-3A30-4D21-8306-AD6217E17A55}" dt="2022-01-11T18:17:51.661" v="1006" actId="1076"/>
          <ac:picMkLst>
            <pc:docMk/>
            <pc:sldMk cId="1603380683" sldId="896"/>
            <ac:picMk id="11" creationId="{85A8BFEC-68EC-4D56-ADFE-B6288FFA1953}"/>
          </ac:picMkLst>
        </pc:picChg>
      </pc:sldChg>
      <pc:sldChg chg="addSp delSp modSp add del mod modClrScheme chgLayout">
        <pc:chgData name="Petříčková Zuzana" userId="1fd47075-5059-4c14-9baf-7f7627f72276" providerId="ADAL" clId="{29DD67F1-3A30-4D21-8306-AD6217E17A55}" dt="2022-01-10T08:59:23.709" v="3"/>
        <pc:sldMkLst>
          <pc:docMk/>
          <pc:sldMk cId="1087200899" sldId="900"/>
        </pc:sldMkLst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1087200899" sldId="900"/>
            <ac:spMk id="2" creationId="{C22D7166-396A-4B6B-8AB8-D1078C261C00}"/>
          </ac:spMkLst>
        </pc:spChg>
        <pc:spChg chg="add del 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1087200899" sldId="900"/>
            <ac:spMk id="3" creationId="{AD25EF76-BB3B-4B9A-A093-713B00E2329E}"/>
          </ac:spMkLst>
        </pc:spChg>
      </pc:sldChg>
      <pc:sldChg chg="modSp add del mod modClrScheme chgLayout">
        <pc:chgData name="Petříčková Zuzana" userId="1fd47075-5059-4c14-9baf-7f7627f72276" providerId="ADAL" clId="{29DD67F1-3A30-4D21-8306-AD6217E17A55}" dt="2022-01-10T08:59:23.709" v="3"/>
        <pc:sldMkLst>
          <pc:docMk/>
          <pc:sldMk cId="3371508693" sldId="933"/>
        </pc:sldMkLst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3371508693" sldId="933"/>
            <ac:spMk id="2" creationId="{8AC0F176-B343-48F5-A098-8AA1677F3EB2}"/>
          </ac:spMkLst>
        </pc:spChg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3371508693" sldId="933"/>
            <ac:spMk id="3" creationId="{D341F93C-A5FF-4BD3-B4F9-050505DABA04}"/>
          </ac:spMkLst>
        </pc:spChg>
      </pc:sldChg>
      <pc:sldChg chg="modSp mod">
        <pc:chgData name="Petříčková Zuzana" userId="1fd47075-5059-4c14-9baf-7f7627f72276" providerId="ADAL" clId="{29DD67F1-3A30-4D21-8306-AD6217E17A55}" dt="2022-01-11T17:39:13.225" v="859" actId="207"/>
        <pc:sldMkLst>
          <pc:docMk/>
          <pc:sldMk cId="907755371" sldId="1292"/>
        </pc:sldMkLst>
        <pc:graphicFrameChg chg="modGraphic">
          <ac:chgData name="Petříčková Zuzana" userId="1fd47075-5059-4c14-9baf-7f7627f72276" providerId="ADAL" clId="{29DD67F1-3A30-4D21-8306-AD6217E17A55}" dt="2022-01-11T17:39:13.225" v="859" actId="207"/>
          <ac:graphicFrameMkLst>
            <pc:docMk/>
            <pc:sldMk cId="907755371" sldId="1292"/>
            <ac:graphicFrameMk id="12" creationId="{B12CAE25-BFAF-458B-AB68-2794B94EA3DF}"/>
          </ac:graphicFrameMkLst>
        </pc:graphicFrameChg>
      </pc:sldChg>
      <pc:sldChg chg="addSp delSp modSp mod">
        <pc:chgData name="Petříčková Zuzana" userId="1fd47075-5059-4c14-9baf-7f7627f72276" providerId="ADAL" clId="{29DD67F1-3A30-4D21-8306-AD6217E17A55}" dt="2022-01-11T17:27:04.254" v="694" actId="732"/>
        <pc:sldMkLst>
          <pc:docMk/>
          <pc:sldMk cId="2086493214" sldId="1302"/>
        </pc:sldMkLst>
        <pc:spChg chg="del mod">
          <ac:chgData name="Petříčková Zuzana" userId="1fd47075-5059-4c14-9baf-7f7627f72276" providerId="ADAL" clId="{29DD67F1-3A30-4D21-8306-AD6217E17A55}" dt="2022-01-11T17:26:13.285" v="682" actId="478"/>
          <ac:spMkLst>
            <pc:docMk/>
            <pc:sldMk cId="2086493214" sldId="1302"/>
            <ac:spMk id="9" creationId="{42A3B1C3-B6C3-4A7D-B96D-57969C79B050}"/>
          </ac:spMkLst>
        </pc:spChg>
        <pc:spChg chg="add del mod">
          <ac:chgData name="Petříčková Zuzana" userId="1fd47075-5059-4c14-9baf-7f7627f72276" providerId="ADAL" clId="{29DD67F1-3A30-4D21-8306-AD6217E17A55}" dt="2022-01-11T17:26:56.381" v="693" actId="478"/>
          <ac:spMkLst>
            <pc:docMk/>
            <pc:sldMk cId="2086493214" sldId="1302"/>
            <ac:spMk id="10" creationId="{FAA63F8B-6113-48E9-B1C2-0C594AB369CF}"/>
          </ac:spMkLst>
        </pc:spChg>
        <pc:picChg chg="del">
          <ac:chgData name="Petříčková Zuzana" userId="1fd47075-5059-4c14-9baf-7f7627f72276" providerId="ADAL" clId="{29DD67F1-3A30-4D21-8306-AD6217E17A55}" dt="2022-01-11T17:24:47.828" v="670" actId="478"/>
          <ac:picMkLst>
            <pc:docMk/>
            <pc:sldMk cId="2086493214" sldId="1302"/>
            <ac:picMk id="6" creationId="{1D5131E8-7B4A-4C61-835E-B2AFAC9FA2EC}"/>
          </ac:picMkLst>
        </pc:picChg>
        <pc:picChg chg="add mod modCrop">
          <ac:chgData name="Petříčková Zuzana" userId="1fd47075-5059-4c14-9baf-7f7627f72276" providerId="ADAL" clId="{29DD67F1-3A30-4D21-8306-AD6217E17A55}" dt="2022-01-11T17:27:04.254" v="694" actId="732"/>
          <ac:picMkLst>
            <pc:docMk/>
            <pc:sldMk cId="2086493214" sldId="1302"/>
            <ac:picMk id="8" creationId="{8025981F-B584-4326-B275-3F99E3F91F5C}"/>
          </ac:picMkLst>
        </pc:picChg>
      </pc:sldChg>
      <pc:sldChg chg="addSp delSp modSp mod">
        <pc:chgData name="Petříčková Zuzana" userId="1fd47075-5059-4c14-9baf-7f7627f72276" providerId="ADAL" clId="{29DD67F1-3A30-4D21-8306-AD6217E17A55}" dt="2022-01-11T17:37:43.846" v="856" actId="20577"/>
        <pc:sldMkLst>
          <pc:docMk/>
          <pc:sldMk cId="60881154" sldId="1303"/>
        </pc:sldMkLst>
        <pc:spChg chg="mod">
          <ac:chgData name="Petříčková Zuzana" userId="1fd47075-5059-4c14-9baf-7f7627f72276" providerId="ADAL" clId="{29DD67F1-3A30-4D21-8306-AD6217E17A55}" dt="2022-01-11T17:37:43.846" v="856" actId="20577"/>
          <ac:spMkLst>
            <pc:docMk/>
            <pc:sldMk cId="60881154" sldId="1303"/>
            <ac:spMk id="2" creationId="{84AC97DD-6C8B-4230-8670-B5DE9FD7162F}"/>
          </ac:spMkLst>
        </pc:spChg>
        <pc:spChg chg="mod">
          <ac:chgData name="Petříčková Zuzana" userId="1fd47075-5059-4c14-9baf-7f7627f72276" providerId="ADAL" clId="{29DD67F1-3A30-4D21-8306-AD6217E17A55}" dt="2022-01-11T17:23:44.950" v="640" actId="1076"/>
          <ac:spMkLst>
            <pc:docMk/>
            <pc:sldMk cId="60881154" sldId="1303"/>
            <ac:spMk id="9" creationId="{E6F0B697-117B-4230-A0AC-72B5F3F402B5}"/>
          </ac:spMkLst>
        </pc:spChg>
        <pc:spChg chg="add del mod">
          <ac:chgData name="Petříčková Zuzana" userId="1fd47075-5059-4c14-9baf-7f7627f72276" providerId="ADAL" clId="{29DD67F1-3A30-4D21-8306-AD6217E17A55}" dt="2022-01-11T17:26:44.694" v="691" actId="478"/>
          <ac:spMkLst>
            <pc:docMk/>
            <pc:sldMk cId="60881154" sldId="1303"/>
            <ac:spMk id="12" creationId="{190A92E3-A98A-41BB-8A61-3D8C92A4E81F}"/>
          </ac:spMkLst>
        </pc:spChg>
        <pc:picChg chg="add mod modCrop">
          <ac:chgData name="Petříčková Zuzana" userId="1fd47075-5059-4c14-9baf-7f7627f72276" providerId="ADAL" clId="{29DD67F1-3A30-4D21-8306-AD6217E17A55}" dt="2022-01-11T17:23:51.606" v="641" actId="1076"/>
          <ac:picMkLst>
            <pc:docMk/>
            <pc:sldMk cId="60881154" sldId="1303"/>
            <ac:picMk id="6" creationId="{67B94BA9-65D3-45B5-95E9-A4BC647581AB}"/>
          </ac:picMkLst>
        </pc:picChg>
        <pc:picChg chg="del">
          <ac:chgData name="Petříčková Zuzana" userId="1fd47075-5059-4c14-9baf-7f7627f72276" providerId="ADAL" clId="{29DD67F1-3A30-4D21-8306-AD6217E17A55}" dt="2022-01-11T17:22:45.818" v="634" actId="478"/>
          <ac:picMkLst>
            <pc:docMk/>
            <pc:sldMk cId="60881154" sldId="1303"/>
            <ac:picMk id="10" creationId="{95662EAE-17F5-4E6E-927A-13EDEF09A06E}"/>
          </ac:picMkLst>
        </pc:picChg>
      </pc:sldChg>
      <pc:sldChg chg="addSp delSp modSp mod">
        <pc:chgData name="Petříčková Zuzana" userId="1fd47075-5059-4c14-9baf-7f7627f72276" providerId="ADAL" clId="{29DD67F1-3A30-4D21-8306-AD6217E17A55}" dt="2022-01-11T17:22:29.573" v="633" actId="1076"/>
        <pc:sldMkLst>
          <pc:docMk/>
          <pc:sldMk cId="2546330479" sldId="1305"/>
        </pc:sldMkLst>
        <pc:spChg chg="add mod">
          <ac:chgData name="Petříčková Zuzana" userId="1fd47075-5059-4c14-9baf-7f7627f72276" providerId="ADAL" clId="{29DD67F1-3A30-4D21-8306-AD6217E17A55}" dt="2022-01-11T17:19:37.182" v="539" actId="1076"/>
          <ac:spMkLst>
            <pc:docMk/>
            <pc:sldMk cId="2546330479" sldId="1305"/>
            <ac:spMk id="7" creationId="{CA17C0C0-D8BE-48E4-B785-40CF49D1C4AD}"/>
          </ac:spMkLst>
        </pc:spChg>
        <pc:spChg chg="add mod">
          <ac:chgData name="Petříčková Zuzana" userId="1fd47075-5059-4c14-9baf-7f7627f72276" providerId="ADAL" clId="{29DD67F1-3A30-4D21-8306-AD6217E17A55}" dt="2022-01-11T17:22:29.573" v="633" actId="1076"/>
          <ac:spMkLst>
            <pc:docMk/>
            <pc:sldMk cId="2546330479" sldId="1305"/>
            <ac:spMk id="10" creationId="{3ECF6080-8D69-4635-A4A8-B8885FDF32BA}"/>
          </ac:spMkLst>
        </pc:spChg>
        <pc:picChg chg="add mod">
          <ac:chgData name="Petříčková Zuzana" userId="1fd47075-5059-4c14-9baf-7f7627f72276" providerId="ADAL" clId="{29DD67F1-3A30-4D21-8306-AD6217E17A55}" dt="2022-01-11T17:18:09.374" v="450" actId="1076"/>
          <ac:picMkLst>
            <pc:docMk/>
            <pc:sldMk cId="2546330479" sldId="1305"/>
            <ac:picMk id="6" creationId="{058E92A3-7EA6-4AB9-8D0E-B4F421D10A57}"/>
          </ac:picMkLst>
        </pc:picChg>
        <pc:picChg chg="del">
          <ac:chgData name="Petříčková Zuzana" userId="1fd47075-5059-4c14-9baf-7f7627f72276" providerId="ADAL" clId="{29DD67F1-3A30-4D21-8306-AD6217E17A55}" dt="2022-01-11T17:17:56.376" v="444" actId="478"/>
          <ac:picMkLst>
            <pc:docMk/>
            <pc:sldMk cId="2546330479" sldId="1305"/>
            <ac:picMk id="11" creationId="{36C37DAA-ECE4-4AEA-9660-B0658CB94C92}"/>
          </ac:picMkLst>
        </pc:picChg>
      </pc:sldChg>
      <pc:sldChg chg="addSp delSp modSp mod modClrScheme chgLayout">
        <pc:chgData name="Petříčková Zuzana" userId="1fd47075-5059-4c14-9baf-7f7627f72276" providerId="ADAL" clId="{29DD67F1-3A30-4D21-8306-AD6217E17A55}" dt="2022-01-11T18:16:23.289" v="992" actId="5793"/>
        <pc:sldMkLst>
          <pc:docMk/>
          <pc:sldMk cId="1478668731" sldId="1307"/>
        </pc:sldMkLst>
        <pc:spChg chg="mod ord">
          <ac:chgData name="Petříčková Zuzana" userId="1fd47075-5059-4c14-9baf-7f7627f72276" providerId="ADAL" clId="{29DD67F1-3A30-4D21-8306-AD6217E17A55}" dt="2022-01-11T18:13:42.112" v="924" actId="700"/>
          <ac:spMkLst>
            <pc:docMk/>
            <pc:sldMk cId="1478668731" sldId="1307"/>
            <ac:spMk id="2" creationId="{A3FE6527-2930-44A7-8339-0CD4628B8AE9}"/>
          </ac:spMkLst>
        </pc:spChg>
        <pc:spChg chg="mod ord">
          <ac:chgData name="Petříčková Zuzana" userId="1fd47075-5059-4c14-9baf-7f7627f72276" providerId="ADAL" clId="{29DD67F1-3A30-4D21-8306-AD6217E17A55}" dt="2022-01-11T18:13:42.112" v="924" actId="700"/>
          <ac:spMkLst>
            <pc:docMk/>
            <pc:sldMk cId="1478668731" sldId="1307"/>
            <ac:spMk id="3" creationId="{A132DECC-26FF-4708-8278-8A55589D2A9D}"/>
          </ac:spMkLst>
        </pc:spChg>
        <pc:spChg chg="mod ord">
          <ac:chgData name="Petříčková Zuzana" userId="1fd47075-5059-4c14-9baf-7f7627f72276" providerId="ADAL" clId="{29DD67F1-3A30-4D21-8306-AD6217E17A55}" dt="2022-01-11T18:16:23.289" v="992" actId="5793"/>
          <ac:spMkLst>
            <pc:docMk/>
            <pc:sldMk cId="1478668731" sldId="1307"/>
            <ac:spMk id="4" creationId="{9F5E9E5F-9CCB-4D8E-977A-33F260BDAA80}"/>
          </ac:spMkLst>
        </pc:spChg>
        <pc:spChg chg="add mod">
          <ac:chgData name="Petříčková Zuzana" userId="1fd47075-5059-4c14-9baf-7f7627f72276" providerId="ADAL" clId="{29DD67F1-3A30-4D21-8306-AD6217E17A55}" dt="2022-01-11T18:16:04.317" v="987" actId="1076"/>
          <ac:spMkLst>
            <pc:docMk/>
            <pc:sldMk cId="1478668731" sldId="1307"/>
            <ac:spMk id="6" creationId="{68E1C64F-8DB2-485E-B9B7-A08F81BDCAC6}"/>
          </ac:spMkLst>
        </pc:spChg>
        <pc:picChg chg="del mod">
          <ac:chgData name="Petříčková Zuzana" userId="1fd47075-5059-4c14-9baf-7f7627f72276" providerId="ADAL" clId="{29DD67F1-3A30-4D21-8306-AD6217E17A55}" dt="2022-01-11T18:13:34.067" v="922" actId="478"/>
          <ac:picMkLst>
            <pc:docMk/>
            <pc:sldMk cId="1478668731" sldId="1307"/>
            <ac:picMk id="5" creationId="{4222A9C5-C266-4C5C-81BA-426E2FF8AD8E}"/>
          </ac:picMkLst>
        </pc:picChg>
      </pc:sldChg>
      <pc:sldChg chg="addSp delSp modSp mod">
        <pc:chgData name="Petříčková Zuzana" userId="1fd47075-5059-4c14-9baf-7f7627f72276" providerId="ADAL" clId="{29DD67F1-3A30-4D21-8306-AD6217E17A55}" dt="2022-01-11T18:17:19.750" v="1003" actId="1076"/>
        <pc:sldMkLst>
          <pc:docMk/>
          <pc:sldMk cId="1211831204" sldId="1308"/>
        </pc:sldMkLst>
        <pc:spChg chg="del">
          <ac:chgData name="Petříčková Zuzana" userId="1fd47075-5059-4c14-9baf-7f7627f72276" providerId="ADAL" clId="{29DD67F1-3A30-4D21-8306-AD6217E17A55}" dt="2022-01-11T18:16:17.905" v="990" actId="478"/>
          <ac:spMkLst>
            <pc:docMk/>
            <pc:sldMk cId="1211831204" sldId="1308"/>
            <ac:spMk id="4" creationId="{668B6B8B-80BF-4033-B108-041982533935}"/>
          </ac:spMkLst>
        </pc:spChg>
        <pc:spChg chg="add del mod">
          <ac:chgData name="Petříčková Zuzana" userId="1fd47075-5059-4c14-9baf-7f7627f72276" providerId="ADAL" clId="{29DD67F1-3A30-4D21-8306-AD6217E17A55}" dt="2022-01-11T18:16:31.860" v="994" actId="478"/>
          <ac:spMkLst>
            <pc:docMk/>
            <pc:sldMk cId="1211831204" sldId="1308"/>
            <ac:spMk id="6" creationId="{C0F9343B-74AC-44FC-8D0B-27EEC6937BFD}"/>
          </ac:spMkLst>
        </pc:spChg>
        <pc:picChg chg="del">
          <ac:chgData name="Petříčková Zuzana" userId="1fd47075-5059-4c14-9baf-7f7627f72276" providerId="ADAL" clId="{29DD67F1-3A30-4D21-8306-AD6217E17A55}" dt="2022-01-11T18:16:32.631" v="995" actId="478"/>
          <ac:picMkLst>
            <pc:docMk/>
            <pc:sldMk cId="1211831204" sldId="1308"/>
            <ac:picMk id="8" creationId="{E02050AF-7585-495F-9643-4CB751797E93}"/>
          </ac:picMkLst>
        </pc:picChg>
        <pc:picChg chg="add mod">
          <ac:chgData name="Petříčková Zuzana" userId="1fd47075-5059-4c14-9baf-7f7627f72276" providerId="ADAL" clId="{29DD67F1-3A30-4D21-8306-AD6217E17A55}" dt="2022-01-11T18:17:19.750" v="1003" actId="1076"/>
          <ac:picMkLst>
            <pc:docMk/>
            <pc:sldMk cId="1211831204" sldId="1308"/>
            <ac:picMk id="9" creationId="{CAF34AE0-CE75-48A5-B94B-780838C58604}"/>
          </ac:picMkLst>
        </pc:picChg>
      </pc:sldChg>
      <pc:sldChg chg="modSp mod">
        <pc:chgData name="Petříčková Zuzana" userId="1fd47075-5059-4c14-9baf-7f7627f72276" providerId="ADAL" clId="{29DD67F1-3A30-4D21-8306-AD6217E17A55}" dt="2022-01-10T10:17:53.041" v="441" actId="115"/>
        <pc:sldMkLst>
          <pc:docMk/>
          <pc:sldMk cId="2183492581" sldId="1309"/>
        </pc:sldMkLst>
        <pc:graphicFrameChg chg="modGraphic">
          <ac:chgData name="Petříčková Zuzana" userId="1fd47075-5059-4c14-9baf-7f7627f72276" providerId="ADAL" clId="{29DD67F1-3A30-4D21-8306-AD6217E17A55}" dt="2022-01-10T10:17:53.041" v="441" actId="115"/>
          <ac:graphicFrameMkLst>
            <pc:docMk/>
            <pc:sldMk cId="2183492581" sldId="1309"/>
            <ac:graphicFrameMk id="5" creationId="{95635EF7-001C-4FA8-83AA-F93E223C02E9}"/>
          </ac:graphicFrameMkLst>
        </pc:graphicFrameChg>
      </pc:sldChg>
      <pc:sldChg chg="addSp delSp modSp mod">
        <pc:chgData name="Petříčková Zuzana" userId="1fd47075-5059-4c14-9baf-7f7627f72276" providerId="ADAL" clId="{29DD67F1-3A30-4D21-8306-AD6217E17A55}" dt="2022-01-11T17:28:36.671" v="702" actId="1076"/>
        <pc:sldMkLst>
          <pc:docMk/>
          <pc:sldMk cId="1147913892" sldId="1310"/>
        </pc:sldMkLst>
        <pc:spChg chg="del">
          <ac:chgData name="Petříčková Zuzana" userId="1fd47075-5059-4c14-9baf-7f7627f72276" providerId="ADAL" clId="{29DD67F1-3A30-4D21-8306-AD6217E17A55}" dt="2022-01-11T17:28:19.664" v="695" actId="478"/>
          <ac:spMkLst>
            <pc:docMk/>
            <pc:sldMk cId="1147913892" sldId="1310"/>
            <ac:spMk id="4" creationId="{6A72C820-0131-41F3-848A-10A69B95F4A7}"/>
          </ac:spMkLst>
        </pc:spChg>
        <pc:picChg chg="add mod">
          <ac:chgData name="Petříčková Zuzana" userId="1fd47075-5059-4c14-9baf-7f7627f72276" providerId="ADAL" clId="{29DD67F1-3A30-4D21-8306-AD6217E17A55}" dt="2022-01-11T17:28:36.671" v="702" actId="1076"/>
          <ac:picMkLst>
            <pc:docMk/>
            <pc:sldMk cId="1147913892" sldId="1310"/>
            <ac:picMk id="6" creationId="{BBA7E1C5-C4EB-4C79-9217-82C09BC75EE9}"/>
          </ac:picMkLst>
        </pc:picChg>
      </pc:sldChg>
      <pc:sldChg chg="addSp delSp modSp mod">
        <pc:chgData name="Petříčková Zuzana" userId="1fd47075-5059-4c14-9baf-7f7627f72276" providerId="ADAL" clId="{29DD67F1-3A30-4D21-8306-AD6217E17A55}" dt="2022-01-10T09:42:51.902" v="107" actId="2711"/>
        <pc:sldMkLst>
          <pc:docMk/>
          <pc:sldMk cId="3185178766" sldId="1311"/>
        </pc:sldMkLst>
        <pc:spChg chg="mod">
          <ac:chgData name="Petříčková Zuzana" userId="1fd47075-5059-4c14-9baf-7f7627f72276" providerId="ADAL" clId="{29DD67F1-3A30-4D21-8306-AD6217E17A55}" dt="2022-01-10T09:42:04.785" v="99" actId="1076"/>
          <ac:spMkLst>
            <pc:docMk/>
            <pc:sldMk cId="3185178766" sldId="1311"/>
            <ac:spMk id="3" creationId="{D2B0F99F-3F96-480D-9EC9-354D3CA931C9}"/>
          </ac:spMkLst>
        </pc:spChg>
        <pc:spChg chg="mod">
          <ac:chgData name="Petříčková Zuzana" userId="1fd47075-5059-4c14-9baf-7f7627f72276" providerId="ADAL" clId="{29DD67F1-3A30-4D21-8306-AD6217E17A55}" dt="2022-01-10T09:42:51.902" v="107" actId="2711"/>
          <ac:spMkLst>
            <pc:docMk/>
            <pc:sldMk cId="3185178766" sldId="1311"/>
            <ac:spMk id="4" creationId="{4647727A-2787-430E-9ED7-3C1A7401F274}"/>
          </ac:spMkLst>
        </pc:spChg>
        <pc:picChg chg="add del mod">
          <ac:chgData name="Petříčková Zuzana" userId="1fd47075-5059-4c14-9baf-7f7627f72276" providerId="ADAL" clId="{29DD67F1-3A30-4D21-8306-AD6217E17A55}" dt="2022-01-10T09:39:16.742" v="61" actId="478"/>
          <ac:picMkLst>
            <pc:docMk/>
            <pc:sldMk cId="3185178766" sldId="1311"/>
            <ac:picMk id="5" creationId="{EAE36FBE-DEA3-4528-A1E2-ED03BD810864}"/>
          </ac:picMkLst>
        </pc:picChg>
        <pc:picChg chg="add mod">
          <ac:chgData name="Petříčková Zuzana" userId="1fd47075-5059-4c14-9baf-7f7627f72276" providerId="ADAL" clId="{29DD67F1-3A30-4D21-8306-AD6217E17A55}" dt="2022-01-10T09:39:28.184" v="63" actId="1076"/>
          <ac:picMkLst>
            <pc:docMk/>
            <pc:sldMk cId="3185178766" sldId="1311"/>
            <ac:picMk id="6" creationId="{70BF9FF0-3CBD-40FC-9839-92B416D8858F}"/>
          </ac:picMkLst>
        </pc:picChg>
      </pc:sldChg>
      <pc:sldChg chg="addSp delSp modSp mod modClrScheme chgLayout">
        <pc:chgData name="Petříčková Zuzana" userId="1fd47075-5059-4c14-9baf-7f7627f72276" providerId="ADAL" clId="{29DD67F1-3A30-4D21-8306-AD6217E17A55}" dt="2022-01-10T09:46:27.848" v="159" actId="1076"/>
        <pc:sldMkLst>
          <pc:docMk/>
          <pc:sldMk cId="3820722395" sldId="1312"/>
        </pc:sldMkLst>
        <pc:spChg chg="mod ord">
          <ac:chgData name="Petříčková Zuzana" userId="1fd47075-5059-4c14-9baf-7f7627f72276" providerId="ADAL" clId="{29DD67F1-3A30-4D21-8306-AD6217E17A55}" dt="2022-01-10T09:46:21.670" v="157" actId="700"/>
          <ac:spMkLst>
            <pc:docMk/>
            <pc:sldMk cId="3820722395" sldId="1312"/>
            <ac:spMk id="2" creationId="{D1028E1B-BA4E-4ADC-AE1D-B4D66DA0B140}"/>
          </ac:spMkLst>
        </pc:spChg>
        <pc:spChg chg="mod ord">
          <ac:chgData name="Petříčková Zuzana" userId="1fd47075-5059-4c14-9baf-7f7627f72276" providerId="ADAL" clId="{29DD67F1-3A30-4D21-8306-AD6217E17A55}" dt="2022-01-10T09:46:21.670" v="157" actId="700"/>
          <ac:spMkLst>
            <pc:docMk/>
            <pc:sldMk cId="3820722395" sldId="1312"/>
            <ac:spMk id="3" creationId="{0FCA865E-E61C-48EF-B123-A750FE91B506}"/>
          </ac:spMkLst>
        </pc:spChg>
        <pc:spChg chg="mod ord">
          <ac:chgData name="Petříčková Zuzana" userId="1fd47075-5059-4c14-9baf-7f7627f72276" providerId="ADAL" clId="{29DD67F1-3A30-4D21-8306-AD6217E17A55}" dt="2022-01-10T09:46:25.936" v="158" actId="14100"/>
          <ac:spMkLst>
            <pc:docMk/>
            <pc:sldMk cId="3820722395" sldId="1312"/>
            <ac:spMk id="4" creationId="{BCCAE42B-43DA-4B63-A4B0-3AC065D3FA85}"/>
          </ac:spMkLst>
        </pc:spChg>
        <pc:picChg chg="add del mod">
          <ac:chgData name="Petříčková Zuzana" userId="1fd47075-5059-4c14-9baf-7f7627f72276" providerId="ADAL" clId="{29DD67F1-3A30-4D21-8306-AD6217E17A55}" dt="2022-01-10T09:36:09.554" v="28" actId="478"/>
          <ac:picMkLst>
            <pc:docMk/>
            <pc:sldMk cId="3820722395" sldId="1312"/>
            <ac:picMk id="5" creationId="{A79CAAC2-707C-4DA0-A40F-5DF27BA90475}"/>
          </ac:picMkLst>
        </pc:picChg>
        <pc:picChg chg="add mod">
          <ac:chgData name="Petříčková Zuzana" userId="1fd47075-5059-4c14-9baf-7f7627f72276" providerId="ADAL" clId="{29DD67F1-3A30-4D21-8306-AD6217E17A55}" dt="2022-01-10T09:46:27.848" v="159" actId="1076"/>
          <ac:picMkLst>
            <pc:docMk/>
            <pc:sldMk cId="3820722395" sldId="1312"/>
            <ac:picMk id="7" creationId="{9C9C3020-7FAB-4831-ACE8-BD07BA5A9C51}"/>
          </ac:picMkLst>
        </pc:picChg>
      </pc:sldChg>
      <pc:sldChg chg="del">
        <pc:chgData name="Petříčková Zuzana" userId="1fd47075-5059-4c14-9baf-7f7627f72276" providerId="ADAL" clId="{29DD67F1-3A30-4D21-8306-AD6217E17A55}" dt="2022-01-11T18:16:09.865" v="989" actId="47"/>
        <pc:sldMkLst>
          <pc:docMk/>
          <pc:sldMk cId="1182130288" sldId="1313"/>
        </pc:sldMkLst>
      </pc:sldChg>
      <pc:sldChg chg="modSp mod">
        <pc:chgData name="Petříčková Zuzana" userId="1fd47075-5059-4c14-9baf-7f7627f72276" providerId="ADAL" clId="{29DD67F1-3A30-4D21-8306-AD6217E17A55}" dt="2022-01-10T09:55:48.036" v="306" actId="20577"/>
        <pc:sldMkLst>
          <pc:docMk/>
          <pc:sldMk cId="302001002" sldId="1314"/>
        </pc:sldMkLst>
        <pc:spChg chg="mod">
          <ac:chgData name="Petříčková Zuzana" userId="1fd47075-5059-4c14-9baf-7f7627f72276" providerId="ADAL" clId="{29DD67F1-3A30-4D21-8306-AD6217E17A55}" dt="2022-01-10T09:55:48.036" v="306" actId="20577"/>
          <ac:spMkLst>
            <pc:docMk/>
            <pc:sldMk cId="302001002" sldId="1314"/>
            <ac:spMk id="4" creationId="{8DC7B233-4918-4B07-A77E-AAC16D3256B8}"/>
          </ac:spMkLst>
        </pc:spChg>
      </pc:sldChg>
      <pc:sldChg chg="addSp delSp modSp mod">
        <pc:chgData name="Petříčková Zuzana" userId="1fd47075-5059-4c14-9baf-7f7627f72276" providerId="ADAL" clId="{29DD67F1-3A30-4D21-8306-AD6217E17A55}" dt="2022-01-11T17:32:58.337" v="784" actId="255"/>
        <pc:sldMkLst>
          <pc:docMk/>
          <pc:sldMk cId="3955648654" sldId="1315"/>
        </pc:sldMkLst>
        <pc:spChg chg="del">
          <ac:chgData name="Petříčková Zuzana" userId="1fd47075-5059-4c14-9baf-7f7627f72276" providerId="ADAL" clId="{29DD67F1-3A30-4D21-8306-AD6217E17A55}" dt="2022-01-11T17:29:42.645" v="704" actId="478"/>
          <ac:spMkLst>
            <pc:docMk/>
            <pc:sldMk cId="3955648654" sldId="1315"/>
            <ac:spMk id="4" creationId="{340D98EB-501D-4B39-BC09-01658E3DA90C}"/>
          </ac:spMkLst>
        </pc:spChg>
        <pc:graphicFrameChg chg="add mod modGraphic">
          <ac:chgData name="Petříčková Zuzana" userId="1fd47075-5059-4c14-9baf-7f7627f72276" providerId="ADAL" clId="{29DD67F1-3A30-4D21-8306-AD6217E17A55}" dt="2022-01-11T17:32:58.337" v="784" actId="255"/>
          <ac:graphicFrameMkLst>
            <pc:docMk/>
            <pc:sldMk cId="3955648654" sldId="1315"/>
            <ac:graphicFrameMk id="5" creationId="{20D938A8-F2D3-4D4D-8ABD-092FE7B55152}"/>
          </ac:graphicFrameMkLst>
        </pc:graphicFrameChg>
      </pc:sldChg>
      <pc:sldChg chg="addSp delSp modSp mod">
        <pc:chgData name="Petříčková Zuzana" userId="1fd47075-5059-4c14-9baf-7f7627f72276" providerId="ADAL" clId="{29DD67F1-3A30-4D21-8306-AD6217E17A55}" dt="2022-01-10T10:20:34.182" v="443" actId="255"/>
        <pc:sldMkLst>
          <pc:docMk/>
          <pc:sldMk cId="3139234744" sldId="1316"/>
        </pc:sldMkLst>
        <pc:spChg chg="del">
          <ac:chgData name="Petříčková Zuzana" userId="1fd47075-5059-4c14-9baf-7f7627f72276" providerId="ADAL" clId="{29DD67F1-3A30-4D21-8306-AD6217E17A55}" dt="2022-01-10T10:05:08.122" v="313" actId="478"/>
          <ac:spMkLst>
            <pc:docMk/>
            <pc:sldMk cId="3139234744" sldId="1316"/>
            <ac:spMk id="4" creationId="{5F9EF654-C703-4B74-984E-BA371E903B8B}"/>
          </ac:spMkLst>
        </pc:spChg>
        <pc:graphicFrameChg chg="add del mod">
          <ac:chgData name="Petříčková Zuzana" userId="1fd47075-5059-4c14-9baf-7f7627f72276" providerId="ADAL" clId="{29DD67F1-3A30-4D21-8306-AD6217E17A55}" dt="2022-01-10T10:04:34.152" v="310" actId="478"/>
          <ac:graphicFrameMkLst>
            <pc:docMk/>
            <pc:sldMk cId="3139234744" sldId="1316"/>
            <ac:graphicFrameMk id="5" creationId="{10FCBB73-AD5A-4B30-A36C-9CD63FB0BADD}"/>
          </ac:graphicFrameMkLst>
        </pc:graphicFrameChg>
        <pc:graphicFrameChg chg="add mod modGraphic">
          <ac:chgData name="Petříčková Zuzana" userId="1fd47075-5059-4c14-9baf-7f7627f72276" providerId="ADAL" clId="{29DD67F1-3A30-4D21-8306-AD6217E17A55}" dt="2022-01-10T10:20:34.182" v="443" actId="255"/>
          <ac:graphicFrameMkLst>
            <pc:docMk/>
            <pc:sldMk cId="3139234744" sldId="1316"/>
            <ac:graphicFrameMk id="6" creationId="{23F5FF99-D96C-4E0F-BBAB-10D72B0C6D9C}"/>
          </ac:graphicFrameMkLst>
        </pc:graphicFrameChg>
      </pc:sldChg>
      <pc:sldChg chg="addSp delSp modSp mod">
        <pc:chgData name="Petříčková Zuzana" userId="1fd47075-5059-4c14-9baf-7f7627f72276" providerId="ADAL" clId="{29DD67F1-3A30-4D21-8306-AD6217E17A55}" dt="2022-01-11T17:35:28.285" v="829" actId="20577"/>
        <pc:sldMkLst>
          <pc:docMk/>
          <pc:sldMk cId="874314465" sldId="1321"/>
        </pc:sldMkLst>
        <pc:spChg chg="del">
          <ac:chgData name="Petříčková Zuzana" userId="1fd47075-5059-4c14-9baf-7f7627f72276" providerId="ADAL" clId="{29DD67F1-3A30-4D21-8306-AD6217E17A55}" dt="2022-01-11T17:33:51.314" v="785" actId="478"/>
          <ac:spMkLst>
            <pc:docMk/>
            <pc:sldMk cId="874314465" sldId="1321"/>
            <ac:spMk id="5" creationId="{944A2ED3-586F-4218-B540-6036F21035C9}"/>
          </ac:spMkLst>
        </pc:spChg>
        <pc:spChg chg="add del">
          <ac:chgData name="Petříčková Zuzana" userId="1fd47075-5059-4c14-9baf-7f7627f72276" providerId="ADAL" clId="{29DD67F1-3A30-4D21-8306-AD6217E17A55}" dt="2022-01-11T17:33:53.397" v="787" actId="478"/>
          <ac:spMkLst>
            <pc:docMk/>
            <pc:sldMk cId="874314465" sldId="1321"/>
            <ac:spMk id="6" creationId="{D3DEF656-69D9-4F06-ABDF-143B2D24D9FC}"/>
          </ac:spMkLst>
        </pc:spChg>
        <pc:graphicFrameChg chg="add mod modGraphic">
          <ac:chgData name="Petříčková Zuzana" userId="1fd47075-5059-4c14-9baf-7f7627f72276" providerId="ADAL" clId="{29DD67F1-3A30-4D21-8306-AD6217E17A55}" dt="2022-01-11T17:35:28.285" v="829" actId="20577"/>
          <ac:graphicFrameMkLst>
            <pc:docMk/>
            <pc:sldMk cId="874314465" sldId="1321"/>
            <ac:graphicFrameMk id="7" creationId="{25A03F16-7E71-452B-BB6A-EF721D9A542F}"/>
          </ac:graphicFrameMkLst>
        </pc:graphicFrameChg>
      </pc:sldChg>
      <pc:sldChg chg="modSp mod">
        <pc:chgData name="Petříčková Zuzana" userId="1fd47075-5059-4c14-9baf-7f7627f72276" providerId="ADAL" clId="{29DD67F1-3A30-4D21-8306-AD6217E17A55}" dt="2022-01-11T17:40:59.540" v="860" actId="20577"/>
        <pc:sldMkLst>
          <pc:docMk/>
          <pc:sldMk cId="131456271" sldId="1324"/>
        </pc:sldMkLst>
        <pc:spChg chg="mod">
          <ac:chgData name="Petříčková Zuzana" userId="1fd47075-5059-4c14-9baf-7f7627f72276" providerId="ADAL" clId="{29DD67F1-3A30-4D21-8306-AD6217E17A55}" dt="2022-01-11T17:40:59.540" v="860" actId="20577"/>
          <ac:spMkLst>
            <pc:docMk/>
            <pc:sldMk cId="131456271" sldId="1324"/>
            <ac:spMk id="5" creationId="{7FD852EB-EEDE-466C-AD31-4390B4DE34DF}"/>
          </ac:spMkLst>
        </pc:spChg>
      </pc:sldChg>
      <pc:sldChg chg="addSp delSp modSp mod">
        <pc:chgData name="Petříčková Zuzana" userId="1fd47075-5059-4c14-9baf-7f7627f72276" providerId="ADAL" clId="{29DD67F1-3A30-4D21-8306-AD6217E17A55}" dt="2022-01-11T17:36:44.053" v="851" actId="20577"/>
        <pc:sldMkLst>
          <pc:docMk/>
          <pc:sldMk cId="2244603006" sldId="1326"/>
        </pc:sldMkLst>
        <pc:spChg chg="del">
          <ac:chgData name="Petříčková Zuzana" userId="1fd47075-5059-4c14-9baf-7f7627f72276" providerId="ADAL" clId="{29DD67F1-3A30-4D21-8306-AD6217E17A55}" dt="2022-01-11T17:36:18.266" v="830" actId="478"/>
          <ac:spMkLst>
            <pc:docMk/>
            <pc:sldMk cId="2244603006" sldId="1326"/>
            <ac:spMk id="5" creationId="{74C57085-9FC2-4800-B79F-9F8292294BD0}"/>
          </ac:spMkLst>
        </pc:spChg>
        <pc:graphicFrameChg chg="add mod modGraphic">
          <ac:chgData name="Petříčková Zuzana" userId="1fd47075-5059-4c14-9baf-7f7627f72276" providerId="ADAL" clId="{29DD67F1-3A30-4D21-8306-AD6217E17A55}" dt="2022-01-11T17:36:44.053" v="851" actId="20577"/>
          <ac:graphicFrameMkLst>
            <pc:docMk/>
            <pc:sldMk cId="2244603006" sldId="1326"/>
            <ac:graphicFrameMk id="6" creationId="{242BE118-56FE-4253-BDAB-C1F5C2DB4AC6}"/>
          </ac:graphicFrameMkLst>
        </pc:graphicFrameChg>
      </pc:sldChg>
      <pc:sldChg chg="modSp new mod">
        <pc:chgData name="Petříčková Zuzana" userId="1fd47075-5059-4c14-9baf-7f7627f72276" providerId="ADAL" clId="{29DD67F1-3A30-4D21-8306-AD6217E17A55}" dt="2022-01-11T17:42:20.841" v="879" actId="20577"/>
        <pc:sldMkLst>
          <pc:docMk/>
          <pc:sldMk cId="725069358" sldId="1364"/>
        </pc:sldMkLst>
        <pc:spChg chg="mod">
          <ac:chgData name="Petříčková Zuzana" userId="1fd47075-5059-4c14-9baf-7f7627f72276" providerId="ADAL" clId="{29DD67F1-3A30-4D21-8306-AD6217E17A55}" dt="2022-01-11T17:42:20.841" v="879" actId="20577"/>
          <ac:spMkLst>
            <pc:docMk/>
            <pc:sldMk cId="725069358" sldId="1364"/>
            <ac:spMk id="3" creationId="{316C29F0-4E78-40DA-8B25-024C98E2ABCB}"/>
          </ac:spMkLst>
        </pc:spChg>
      </pc:sldChg>
      <pc:sldChg chg="modSp add del mod modClrScheme chgLayout">
        <pc:chgData name="Petříčková Zuzana" userId="1fd47075-5059-4c14-9baf-7f7627f72276" providerId="ADAL" clId="{29DD67F1-3A30-4D21-8306-AD6217E17A55}" dt="2022-01-10T08:59:23.709" v="3"/>
        <pc:sldMkLst>
          <pc:docMk/>
          <pc:sldMk cId="3836830807" sldId="1364"/>
        </pc:sldMkLst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3836830807" sldId="1364"/>
            <ac:spMk id="2" creationId="{8AC0F176-B343-48F5-A098-8AA1677F3EB2}"/>
          </ac:spMkLst>
        </pc:spChg>
        <pc:spChg chg="mod ord">
          <ac:chgData name="Petříčková Zuzana" userId="1fd47075-5059-4c14-9baf-7f7627f72276" providerId="ADAL" clId="{29DD67F1-3A30-4D21-8306-AD6217E17A55}" dt="2022-01-10T08:59:23.252" v="2" actId="700"/>
          <ac:spMkLst>
            <pc:docMk/>
            <pc:sldMk cId="3836830807" sldId="1364"/>
            <ac:spMk id="6" creationId="{41A726BB-0226-4D76-8899-0A82712B3C63}"/>
          </ac:spMkLst>
        </pc:spChg>
      </pc:sldChg>
      <pc:sldChg chg="addSp delSp modSp new mod">
        <pc:chgData name="Petříčková Zuzana" userId="1fd47075-5059-4c14-9baf-7f7627f72276" providerId="ADAL" clId="{29DD67F1-3A30-4D21-8306-AD6217E17A55}" dt="2022-01-11T18:22:15.901" v="1098" actId="1076"/>
        <pc:sldMkLst>
          <pc:docMk/>
          <pc:sldMk cId="4249144349" sldId="1365"/>
        </pc:sldMkLst>
        <pc:spChg chg="mod">
          <ac:chgData name="Petříčková Zuzana" userId="1fd47075-5059-4c14-9baf-7f7627f72276" providerId="ADAL" clId="{29DD67F1-3A30-4D21-8306-AD6217E17A55}" dt="2022-01-11T18:18:43.138" v="1053" actId="20577"/>
          <ac:spMkLst>
            <pc:docMk/>
            <pc:sldMk cId="4249144349" sldId="1365"/>
            <ac:spMk id="3" creationId="{96DD1D88-532F-439F-B8F4-5D12E8359A2E}"/>
          </ac:spMkLst>
        </pc:spChg>
        <pc:spChg chg="del mod">
          <ac:chgData name="Petříčková Zuzana" userId="1fd47075-5059-4c14-9baf-7f7627f72276" providerId="ADAL" clId="{29DD67F1-3A30-4D21-8306-AD6217E17A55}" dt="2022-01-11T18:20:23.363" v="1064" actId="478"/>
          <ac:spMkLst>
            <pc:docMk/>
            <pc:sldMk cId="4249144349" sldId="1365"/>
            <ac:spMk id="4" creationId="{1D3072B2-CDED-4460-81F8-D723689EF4F3}"/>
          </ac:spMkLst>
        </pc:spChg>
        <pc:spChg chg="add mod">
          <ac:chgData name="Petříčková Zuzana" userId="1fd47075-5059-4c14-9baf-7f7627f72276" providerId="ADAL" clId="{29DD67F1-3A30-4D21-8306-AD6217E17A55}" dt="2022-01-11T18:22:03.309" v="1097" actId="1076"/>
          <ac:spMkLst>
            <pc:docMk/>
            <pc:sldMk cId="4249144349" sldId="1365"/>
            <ac:spMk id="11" creationId="{F8B73B91-1FF5-46DB-B9B4-FE7A0A9E69F6}"/>
          </ac:spMkLst>
        </pc:spChg>
        <pc:picChg chg="add mod modCrop">
          <ac:chgData name="Petříčková Zuzana" userId="1fd47075-5059-4c14-9baf-7f7627f72276" providerId="ADAL" clId="{29DD67F1-3A30-4D21-8306-AD6217E17A55}" dt="2022-01-11T18:20:31.910" v="1071" actId="1076"/>
          <ac:picMkLst>
            <pc:docMk/>
            <pc:sldMk cId="4249144349" sldId="1365"/>
            <ac:picMk id="6" creationId="{F75DC1ED-3077-4BF5-9D5A-213F84AF5EC1}"/>
          </ac:picMkLst>
        </pc:picChg>
        <pc:picChg chg="add mod">
          <ac:chgData name="Petříčková Zuzana" userId="1fd47075-5059-4c14-9baf-7f7627f72276" providerId="ADAL" clId="{29DD67F1-3A30-4D21-8306-AD6217E17A55}" dt="2022-01-11T18:21:58.391" v="1095" actId="1076"/>
          <ac:picMkLst>
            <pc:docMk/>
            <pc:sldMk cId="4249144349" sldId="1365"/>
            <ac:picMk id="8" creationId="{6DC39D0F-3FEE-47FB-B796-920B57CCCD78}"/>
          </ac:picMkLst>
        </pc:picChg>
        <pc:picChg chg="add mod">
          <ac:chgData name="Petříčková Zuzana" userId="1fd47075-5059-4c14-9baf-7f7627f72276" providerId="ADAL" clId="{29DD67F1-3A30-4D21-8306-AD6217E17A55}" dt="2022-01-11T18:22:15.901" v="1098" actId="1076"/>
          <ac:picMkLst>
            <pc:docMk/>
            <pc:sldMk cId="4249144349" sldId="1365"/>
            <ac:picMk id="10" creationId="{4D26B3C1-64CF-435F-84A4-AD732DDAAECE}"/>
          </ac:picMkLst>
        </pc:picChg>
      </pc:sldChg>
      <pc:sldChg chg="modSp new mod">
        <pc:chgData name="Petříčková Zuzana" userId="1fd47075-5059-4c14-9baf-7f7627f72276" providerId="ADAL" clId="{29DD67F1-3A30-4D21-8306-AD6217E17A55}" dt="2022-01-11T18:22:59.370" v="1143" actId="20577"/>
        <pc:sldMkLst>
          <pc:docMk/>
          <pc:sldMk cId="968811999" sldId="1366"/>
        </pc:sldMkLst>
        <pc:spChg chg="mod">
          <ac:chgData name="Petříčková Zuzana" userId="1fd47075-5059-4c14-9baf-7f7627f72276" providerId="ADAL" clId="{29DD67F1-3A30-4D21-8306-AD6217E17A55}" dt="2022-01-11T18:22:59.370" v="1143" actId="20577"/>
          <ac:spMkLst>
            <pc:docMk/>
            <pc:sldMk cId="968811999" sldId="1366"/>
            <ac:spMk id="3" creationId="{38D6E537-3E3D-4C45-B7B7-1FB085E50E4E}"/>
          </ac:spMkLst>
        </pc:spChg>
      </pc:sldChg>
      <pc:sldChg chg="addSp delSp modSp add mod modClrScheme chgLayout">
        <pc:chgData name="Petříčková Zuzana" userId="1fd47075-5059-4c14-9baf-7f7627f72276" providerId="ADAL" clId="{29DD67F1-3A30-4D21-8306-AD6217E17A55}" dt="2022-01-11T18:23:25.611" v="1157" actId="20577"/>
        <pc:sldMkLst>
          <pc:docMk/>
          <pc:sldMk cId="56800955" sldId="1367"/>
        </pc:sldMkLst>
        <pc:spChg chg="mod ord">
          <ac:chgData name="Petříčková Zuzana" userId="1fd47075-5059-4c14-9baf-7f7627f72276" providerId="ADAL" clId="{29DD67F1-3A30-4D21-8306-AD6217E17A55}" dt="2022-01-11T18:23:19.339" v="1145" actId="700"/>
          <ac:spMkLst>
            <pc:docMk/>
            <pc:sldMk cId="56800955" sldId="1367"/>
            <ac:spMk id="2" creationId="{998B919A-89CF-416C-9535-E41BC14D609F}"/>
          </ac:spMkLst>
        </pc:spChg>
        <pc:spChg chg="mod ord">
          <ac:chgData name="Petříčková Zuzana" userId="1fd47075-5059-4c14-9baf-7f7627f72276" providerId="ADAL" clId="{29DD67F1-3A30-4D21-8306-AD6217E17A55}" dt="2022-01-11T18:23:25.611" v="1157" actId="20577"/>
          <ac:spMkLst>
            <pc:docMk/>
            <pc:sldMk cId="56800955" sldId="1367"/>
            <ac:spMk id="3" creationId="{38D6E537-3E3D-4C45-B7B7-1FB085E50E4E}"/>
          </ac:spMkLst>
        </pc:spChg>
        <pc:spChg chg="del mod ord">
          <ac:chgData name="Petříčková Zuzana" userId="1fd47075-5059-4c14-9baf-7f7627f72276" providerId="ADAL" clId="{29DD67F1-3A30-4D21-8306-AD6217E17A55}" dt="2022-01-11T18:23:19.339" v="1145" actId="700"/>
          <ac:spMkLst>
            <pc:docMk/>
            <pc:sldMk cId="56800955" sldId="1367"/>
            <ac:spMk id="4" creationId="{9A1FE13A-9FF3-41EC-9512-A019EE78D9C7}"/>
          </ac:spMkLst>
        </pc:spChg>
        <pc:spChg chg="add mod ord">
          <ac:chgData name="Petříčková Zuzana" userId="1fd47075-5059-4c14-9baf-7f7627f72276" providerId="ADAL" clId="{29DD67F1-3A30-4D21-8306-AD6217E17A55}" dt="2022-01-11T18:23:19.339" v="1145" actId="700"/>
          <ac:spMkLst>
            <pc:docMk/>
            <pc:sldMk cId="56800955" sldId="1367"/>
            <ac:spMk id="5" creationId="{1228FB2F-8A97-490C-A000-AC422D5DC76A}"/>
          </ac:spMkLst>
        </pc:spChg>
      </pc:sldChg>
      <pc:sldChg chg="addSp delSp modSp add mod modClrScheme chgLayout">
        <pc:chgData name="Petříčková Zuzana" userId="1fd47075-5059-4c14-9baf-7f7627f72276" providerId="ADAL" clId="{29DD67F1-3A30-4D21-8306-AD6217E17A55}" dt="2022-01-11T18:23:47.197" v="1167" actId="20577"/>
        <pc:sldMkLst>
          <pc:docMk/>
          <pc:sldMk cId="1077523580" sldId="1368"/>
        </pc:sldMkLst>
        <pc:spChg chg="mod ord">
          <ac:chgData name="Petříčková Zuzana" userId="1fd47075-5059-4c14-9baf-7f7627f72276" providerId="ADAL" clId="{29DD67F1-3A30-4D21-8306-AD6217E17A55}" dt="2022-01-11T18:23:41.407" v="1159" actId="700"/>
          <ac:spMkLst>
            <pc:docMk/>
            <pc:sldMk cId="1077523580" sldId="1368"/>
            <ac:spMk id="2" creationId="{998B919A-89CF-416C-9535-E41BC14D609F}"/>
          </ac:spMkLst>
        </pc:spChg>
        <pc:spChg chg="mod ord">
          <ac:chgData name="Petříčková Zuzana" userId="1fd47075-5059-4c14-9baf-7f7627f72276" providerId="ADAL" clId="{29DD67F1-3A30-4D21-8306-AD6217E17A55}" dt="2022-01-11T18:23:47.197" v="1167" actId="20577"/>
          <ac:spMkLst>
            <pc:docMk/>
            <pc:sldMk cId="1077523580" sldId="1368"/>
            <ac:spMk id="3" creationId="{38D6E537-3E3D-4C45-B7B7-1FB085E50E4E}"/>
          </ac:spMkLst>
        </pc:spChg>
        <pc:spChg chg="del mod ord">
          <ac:chgData name="Petříčková Zuzana" userId="1fd47075-5059-4c14-9baf-7f7627f72276" providerId="ADAL" clId="{29DD67F1-3A30-4D21-8306-AD6217E17A55}" dt="2022-01-11T18:23:41.407" v="1159" actId="700"/>
          <ac:spMkLst>
            <pc:docMk/>
            <pc:sldMk cId="1077523580" sldId="1368"/>
            <ac:spMk id="4" creationId="{9A1FE13A-9FF3-41EC-9512-A019EE78D9C7}"/>
          </ac:spMkLst>
        </pc:spChg>
        <pc:spChg chg="add mod ord">
          <ac:chgData name="Petříčková Zuzana" userId="1fd47075-5059-4c14-9baf-7f7627f72276" providerId="ADAL" clId="{29DD67F1-3A30-4D21-8306-AD6217E17A55}" dt="2022-01-11T18:23:41.407" v="1159" actId="700"/>
          <ac:spMkLst>
            <pc:docMk/>
            <pc:sldMk cId="1077523580" sldId="1368"/>
            <ac:spMk id="5" creationId="{31CFF241-978B-4654-A81E-CA456468EDCA}"/>
          </ac:spMkLst>
        </pc:spChg>
      </pc:sldChg>
    </pc:docChg>
  </pc:docChgLst>
  <pc:docChgLst>
    <pc:chgData name="Petříčková Zuzana" userId="1fd47075-5059-4c14-9baf-7f7627f72276" providerId="ADAL" clId="{EFF4B5DD-6BF5-4771-BF75-0356D77C6FA0}"/>
    <pc:docChg chg="undo custSel addSld delSld modSld sldOrd">
      <pc:chgData name="Petříčková Zuzana" userId="1fd47075-5059-4c14-9baf-7f7627f72276" providerId="ADAL" clId="{EFF4B5DD-6BF5-4771-BF75-0356D77C6FA0}" dt="2022-02-17T08:58:48.703" v="238" actId="20577"/>
      <pc:docMkLst>
        <pc:docMk/>
      </pc:docMkLst>
      <pc:sldChg chg="ord">
        <pc:chgData name="Petříčková Zuzana" userId="1fd47075-5059-4c14-9baf-7f7627f72276" providerId="ADAL" clId="{EFF4B5DD-6BF5-4771-BF75-0356D77C6FA0}" dt="2022-02-17T07:15:18.195" v="3"/>
        <pc:sldMkLst>
          <pc:docMk/>
          <pc:sldMk cId="1807566587" sldId="921"/>
        </pc:sldMkLst>
      </pc:sldChg>
      <pc:sldChg chg="ord">
        <pc:chgData name="Petříčková Zuzana" userId="1fd47075-5059-4c14-9baf-7f7627f72276" providerId="ADAL" clId="{EFF4B5DD-6BF5-4771-BF75-0356D77C6FA0}" dt="2022-02-17T07:15:14.268" v="1"/>
        <pc:sldMkLst>
          <pc:docMk/>
          <pc:sldMk cId="2803420300" sldId="922"/>
        </pc:sldMkLst>
      </pc:sldChg>
      <pc:sldChg chg="addSp modSp mod">
        <pc:chgData name="Petříčková Zuzana" userId="1fd47075-5059-4c14-9baf-7f7627f72276" providerId="ADAL" clId="{EFF4B5DD-6BF5-4771-BF75-0356D77C6FA0}" dt="2022-02-17T07:31:42.298" v="171" actId="1076"/>
        <pc:sldMkLst>
          <pc:docMk/>
          <pc:sldMk cId="2886705479" sldId="1293"/>
        </pc:sldMkLst>
        <pc:spChg chg="mod">
          <ac:chgData name="Petříčková Zuzana" userId="1fd47075-5059-4c14-9baf-7f7627f72276" providerId="ADAL" clId="{EFF4B5DD-6BF5-4771-BF75-0356D77C6FA0}" dt="2022-02-17T07:31:37.792" v="169" actId="1076"/>
          <ac:spMkLst>
            <pc:docMk/>
            <pc:sldMk cId="2886705479" sldId="1293"/>
            <ac:spMk id="3" creationId="{621B4525-BCB4-43F5-B525-61BFB352AF7E}"/>
          </ac:spMkLst>
        </pc:spChg>
        <pc:spChg chg="add mod">
          <ac:chgData name="Petříčková Zuzana" userId="1fd47075-5059-4c14-9baf-7f7627f72276" providerId="ADAL" clId="{EFF4B5DD-6BF5-4771-BF75-0356D77C6FA0}" dt="2022-02-17T07:31:27.578" v="166" actId="14100"/>
          <ac:spMkLst>
            <pc:docMk/>
            <pc:sldMk cId="2886705479" sldId="1293"/>
            <ac:spMk id="7" creationId="{62B854CA-A5C3-49C0-8767-D6F5A77E7BF0}"/>
          </ac:spMkLst>
        </pc:spChg>
        <pc:spChg chg="mod">
          <ac:chgData name="Petříčková Zuzana" userId="1fd47075-5059-4c14-9baf-7f7627f72276" providerId="ADAL" clId="{EFF4B5DD-6BF5-4771-BF75-0356D77C6FA0}" dt="2022-02-17T07:31:39.298" v="170" actId="1076"/>
          <ac:spMkLst>
            <pc:docMk/>
            <pc:sldMk cId="2886705479" sldId="1293"/>
            <ac:spMk id="9" creationId="{1EC0F3FB-CB3E-46AE-890F-4DE7B53A7ECB}"/>
          </ac:spMkLst>
        </pc:spChg>
        <pc:spChg chg="add mod">
          <ac:chgData name="Petříčková Zuzana" userId="1fd47075-5059-4c14-9baf-7f7627f72276" providerId="ADAL" clId="{EFF4B5DD-6BF5-4771-BF75-0356D77C6FA0}" dt="2022-02-17T07:31:42.298" v="171" actId="1076"/>
          <ac:spMkLst>
            <pc:docMk/>
            <pc:sldMk cId="2886705479" sldId="1293"/>
            <ac:spMk id="10" creationId="{517C4610-A058-4B54-88EF-BD6F1A4818AD}"/>
          </ac:spMkLst>
        </pc:spChg>
        <pc:picChg chg="mod">
          <ac:chgData name="Petříčková Zuzana" userId="1fd47075-5059-4c14-9baf-7f7627f72276" providerId="ADAL" clId="{EFF4B5DD-6BF5-4771-BF75-0356D77C6FA0}" dt="2022-02-17T07:31:23.593" v="164" actId="1076"/>
          <ac:picMkLst>
            <pc:docMk/>
            <pc:sldMk cId="2886705479" sldId="1293"/>
            <ac:picMk id="8" creationId="{B62AD94E-81F8-4E28-AA18-8012C4350FB1}"/>
          </ac:picMkLst>
        </pc:picChg>
      </pc:sldChg>
      <pc:sldChg chg="addSp modSp mod">
        <pc:chgData name="Petříčková Zuzana" userId="1fd47075-5059-4c14-9baf-7f7627f72276" providerId="ADAL" clId="{EFF4B5DD-6BF5-4771-BF75-0356D77C6FA0}" dt="2022-02-17T07:31:11.858" v="161" actId="1076"/>
        <pc:sldMkLst>
          <pc:docMk/>
          <pc:sldMk cId="4128874820" sldId="1294"/>
        </pc:sldMkLst>
        <pc:spChg chg="mod">
          <ac:chgData name="Petříčková Zuzana" userId="1fd47075-5059-4c14-9baf-7f7627f72276" providerId="ADAL" clId="{EFF4B5DD-6BF5-4771-BF75-0356D77C6FA0}" dt="2022-02-17T07:30:58.045" v="159" actId="255"/>
          <ac:spMkLst>
            <pc:docMk/>
            <pc:sldMk cId="4128874820" sldId="1294"/>
            <ac:spMk id="3" creationId="{003559C4-363C-4385-A679-E16CD902CD40}"/>
          </ac:spMkLst>
        </pc:spChg>
        <pc:spChg chg="add mod">
          <ac:chgData name="Petříčková Zuzana" userId="1fd47075-5059-4c14-9baf-7f7627f72276" providerId="ADAL" clId="{EFF4B5DD-6BF5-4771-BF75-0356D77C6FA0}" dt="2022-02-17T07:30:36.933" v="153" actId="14100"/>
          <ac:spMkLst>
            <pc:docMk/>
            <pc:sldMk cId="4128874820" sldId="1294"/>
            <ac:spMk id="4" creationId="{97F2AE17-1F5B-48EA-B118-F9F7CCD76D18}"/>
          </ac:spMkLst>
        </pc:spChg>
        <pc:spChg chg="add mod">
          <ac:chgData name="Petříčková Zuzana" userId="1fd47075-5059-4c14-9baf-7f7627f72276" providerId="ADAL" clId="{EFF4B5DD-6BF5-4771-BF75-0356D77C6FA0}" dt="2022-02-17T07:31:11.858" v="161" actId="1076"/>
          <ac:spMkLst>
            <pc:docMk/>
            <pc:sldMk cId="4128874820" sldId="1294"/>
            <ac:spMk id="5" creationId="{86E36EA9-9F57-4CF3-8F1B-D08C878570CF}"/>
          </ac:spMkLst>
        </pc:spChg>
        <pc:spChg chg="mod">
          <ac:chgData name="Petříčková Zuzana" userId="1fd47075-5059-4c14-9baf-7f7627f72276" providerId="ADAL" clId="{EFF4B5DD-6BF5-4771-BF75-0356D77C6FA0}" dt="2022-02-17T07:30:52.548" v="157" actId="1076"/>
          <ac:spMkLst>
            <pc:docMk/>
            <pc:sldMk cId="4128874820" sldId="1294"/>
            <ac:spMk id="10" creationId="{80833195-B4BE-421E-A21E-505B41EBB63B}"/>
          </ac:spMkLst>
        </pc:spChg>
      </pc:sldChg>
      <pc:sldChg chg="modSp mod">
        <pc:chgData name="Petříčková Zuzana" userId="1fd47075-5059-4c14-9baf-7f7627f72276" providerId="ADAL" clId="{EFF4B5DD-6BF5-4771-BF75-0356D77C6FA0}" dt="2022-02-17T08:58:48.703" v="238" actId="20577"/>
        <pc:sldMkLst>
          <pc:docMk/>
          <pc:sldMk cId="592017325" sldId="1364"/>
        </pc:sldMkLst>
        <pc:spChg chg="mod">
          <ac:chgData name="Petříčková Zuzana" userId="1fd47075-5059-4c14-9baf-7f7627f72276" providerId="ADAL" clId="{EFF4B5DD-6BF5-4771-BF75-0356D77C6FA0}" dt="2022-02-17T08:58:48.703" v="238" actId="20577"/>
          <ac:spMkLst>
            <pc:docMk/>
            <pc:sldMk cId="592017325" sldId="1364"/>
            <ac:spMk id="4" creationId="{AD7940E3-A16A-40AE-9267-6B16472E5AA1}"/>
          </ac:spMkLst>
        </pc:spChg>
        <pc:picChg chg="mod modCrop">
          <ac:chgData name="Petříčková Zuzana" userId="1fd47075-5059-4c14-9baf-7f7627f72276" providerId="ADAL" clId="{EFF4B5DD-6BF5-4771-BF75-0356D77C6FA0}" dt="2022-02-17T08:50:38.719" v="217" actId="1076"/>
          <ac:picMkLst>
            <pc:docMk/>
            <pc:sldMk cId="592017325" sldId="1364"/>
            <ac:picMk id="5" creationId="{AA97CF59-0C99-4180-B83B-8AAB65F445D5}"/>
          </ac:picMkLst>
        </pc:picChg>
      </pc:sldChg>
      <pc:sldChg chg="addSp modSp mod">
        <pc:chgData name="Petříčková Zuzana" userId="1fd47075-5059-4c14-9baf-7f7627f72276" providerId="ADAL" clId="{EFF4B5DD-6BF5-4771-BF75-0356D77C6FA0}" dt="2022-02-17T07:28:28.946" v="127" actId="1076"/>
        <pc:sldMkLst>
          <pc:docMk/>
          <pc:sldMk cId="1620842638" sldId="1372"/>
        </pc:sldMkLst>
        <pc:spChg chg="mod">
          <ac:chgData name="Petříčková Zuzana" userId="1fd47075-5059-4c14-9baf-7f7627f72276" providerId="ADAL" clId="{EFF4B5DD-6BF5-4771-BF75-0356D77C6FA0}" dt="2022-02-17T07:27:57.396" v="124" actId="20577"/>
          <ac:spMkLst>
            <pc:docMk/>
            <pc:sldMk cId="1620842638" sldId="1372"/>
            <ac:spMk id="4" creationId="{ECAC68FE-BE54-4E8F-864E-3016CE20E185}"/>
          </ac:spMkLst>
        </pc:spChg>
        <pc:picChg chg="mod">
          <ac:chgData name="Petříčková Zuzana" userId="1fd47075-5059-4c14-9baf-7f7627f72276" providerId="ADAL" clId="{EFF4B5DD-6BF5-4771-BF75-0356D77C6FA0}" dt="2022-02-17T07:28:28.946" v="127" actId="1076"/>
          <ac:picMkLst>
            <pc:docMk/>
            <pc:sldMk cId="1620842638" sldId="1372"/>
            <ac:picMk id="5" creationId="{05AAB333-B7DA-43C7-AAAE-7D04F9D92708}"/>
          </ac:picMkLst>
        </pc:picChg>
        <pc:picChg chg="add mod">
          <ac:chgData name="Petříčková Zuzana" userId="1fd47075-5059-4c14-9baf-7f7627f72276" providerId="ADAL" clId="{EFF4B5DD-6BF5-4771-BF75-0356D77C6FA0}" dt="2022-02-17T07:27:41.707" v="80" actId="1076"/>
          <ac:picMkLst>
            <pc:docMk/>
            <pc:sldMk cId="1620842638" sldId="1372"/>
            <ac:picMk id="7" creationId="{AD79316F-6898-47C5-8AE2-4940065EBF44}"/>
          </ac:picMkLst>
        </pc:picChg>
      </pc:sldChg>
      <pc:sldChg chg="addSp delSp modSp new del mod">
        <pc:chgData name="Petříčková Zuzana" userId="1fd47075-5059-4c14-9baf-7f7627f72276" providerId="ADAL" clId="{EFF4B5DD-6BF5-4771-BF75-0356D77C6FA0}" dt="2022-02-17T07:24:53.657" v="19" actId="47"/>
        <pc:sldMkLst>
          <pc:docMk/>
          <pc:sldMk cId="4219947287" sldId="1373"/>
        </pc:sldMkLst>
        <pc:picChg chg="add del mod">
          <ac:chgData name="Petříčková Zuzana" userId="1fd47075-5059-4c14-9baf-7f7627f72276" providerId="ADAL" clId="{EFF4B5DD-6BF5-4771-BF75-0356D77C6FA0}" dt="2022-02-17T07:23:39.540" v="8" actId="478"/>
          <ac:picMkLst>
            <pc:docMk/>
            <pc:sldMk cId="4219947287" sldId="1373"/>
            <ac:picMk id="5" creationId="{136B2C85-889A-492B-8FD7-1FFE1B5D3E63}"/>
          </ac:picMkLst>
        </pc:picChg>
      </pc:sldChg>
    </pc:docChg>
  </pc:docChgLst>
  <pc:docChgLst>
    <pc:chgData name="Petříčková Zuzana" userId="1fd47075-5059-4c14-9baf-7f7627f72276" providerId="ADAL" clId="{9FA19402-F112-4DAC-93D8-3C343F1FFEAD}"/>
    <pc:docChg chg="undo custSel addSld delSld modSld sldOrd">
      <pc:chgData name="Petříčková Zuzana" userId="1fd47075-5059-4c14-9baf-7f7627f72276" providerId="ADAL" clId="{9FA19402-F112-4DAC-93D8-3C343F1FFEAD}" dt="2022-01-09T22:03:07.666" v="531" actId="20577"/>
      <pc:docMkLst>
        <pc:docMk/>
      </pc:docMkLst>
      <pc:sldChg chg="del">
        <pc:chgData name="Petříčková Zuzana" userId="1fd47075-5059-4c14-9baf-7f7627f72276" providerId="ADAL" clId="{9FA19402-F112-4DAC-93D8-3C343F1FFEAD}" dt="2022-01-09T21:46:15.009" v="85" actId="47"/>
        <pc:sldMkLst>
          <pc:docMk/>
          <pc:sldMk cId="2556862919" sldId="277"/>
        </pc:sldMkLst>
      </pc:sldChg>
      <pc:sldChg chg="addSp modSp mod ord">
        <pc:chgData name="Petříčková Zuzana" userId="1fd47075-5059-4c14-9baf-7f7627f72276" providerId="ADAL" clId="{9FA19402-F112-4DAC-93D8-3C343F1FFEAD}" dt="2022-01-09T22:03:07.666" v="531" actId="20577"/>
        <pc:sldMkLst>
          <pc:docMk/>
          <pc:sldMk cId="863576854" sldId="329"/>
        </pc:sldMkLst>
        <pc:spChg chg="mod">
          <ac:chgData name="Petříčková Zuzana" userId="1fd47075-5059-4c14-9baf-7f7627f72276" providerId="ADAL" clId="{9FA19402-F112-4DAC-93D8-3C343F1FFEAD}" dt="2022-01-09T22:03:07.666" v="531" actId="20577"/>
          <ac:spMkLst>
            <pc:docMk/>
            <pc:sldMk cId="863576854" sldId="329"/>
            <ac:spMk id="4" creationId="{3CD9666C-B42D-44F5-973F-2F85DA2FD3B1}"/>
          </ac:spMkLst>
        </pc:spChg>
        <pc:spChg chg="add mod">
          <ac:chgData name="Petříčková Zuzana" userId="1fd47075-5059-4c14-9baf-7f7627f72276" providerId="ADAL" clId="{9FA19402-F112-4DAC-93D8-3C343F1FFEAD}" dt="2022-01-09T22:01:38.303" v="510" actId="1076"/>
          <ac:spMkLst>
            <pc:docMk/>
            <pc:sldMk cId="863576854" sldId="329"/>
            <ac:spMk id="5" creationId="{2A691DA0-3A18-4001-9DCF-E4B267AD492A}"/>
          </ac:spMkLst>
        </pc:spChg>
        <pc:spChg chg="add mod">
          <ac:chgData name="Petříčková Zuzana" userId="1fd47075-5059-4c14-9baf-7f7627f72276" providerId="ADAL" clId="{9FA19402-F112-4DAC-93D8-3C343F1FFEAD}" dt="2022-01-09T22:02:27.973" v="529" actId="948"/>
          <ac:spMkLst>
            <pc:docMk/>
            <pc:sldMk cId="863576854" sldId="329"/>
            <ac:spMk id="7" creationId="{9A4C1FA5-A9B3-4E90-A174-BFE9874DE810}"/>
          </ac:spMkLst>
        </pc:spChg>
        <pc:graphicFrameChg chg="mod modGraphic">
          <ac:chgData name="Petříčková Zuzana" userId="1fd47075-5059-4c14-9baf-7f7627f72276" providerId="ADAL" clId="{9FA19402-F112-4DAC-93D8-3C343F1FFEAD}" dt="2022-01-09T22:00:40.756" v="500" actId="14100"/>
          <ac:graphicFrameMkLst>
            <pc:docMk/>
            <pc:sldMk cId="863576854" sldId="329"/>
            <ac:graphicFrameMk id="8" creationId="{35EB78F0-D978-4403-8E5F-338128399455}"/>
          </ac:graphicFrameMkLst>
        </pc:graphicFrameChg>
      </pc:sldChg>
      <pc:sldChg chg="addSp delSp modSp">
        <pc:chgData name="Petříčková Zuzana" userId="1fd47075-5059-4c14-9baf-7f7627f72276" providerId="ADAL" clId="{9FA19402-F112-4DAC-93D8-3C343F1FFEAD}" dt="2022-01-09T21:46:02.398" v="83"/>
        <pc:sldMkLst>
          <pc:docMk/>
          <pc:sldMk cId="2544753956" sldId="367"/>
        </pc:sldMkLst>
        <pc:spChg chg="add del mod">
          <ac:chgData name="Petříčková Zuzana" userId="1fd47075-5059-4c14-9baf-7f7627f72276" providerId="ADAL" clId="{9FA19402-F112-4DAC-93D8-3C343F1FFEAD}" dt="2022-01-09T21:46:02.398" v="83"/>
          <ac:spMkLst>
            <pc:docMk/>
            <pc:sldMk cId="2544753956" sldId="367"/>
            <ac:spMk id="7" creationId="{7CBD4290-7589-49D9-8A80-20010A0E94E1}"/>
          </ac:spMkLst>
        </pc:spChg>
      </pc:sldChg>
      <pc:sldChg chg="modSp mod">
        <pc:chgData name="Petříčková Zuzana" userId="1fd47075-5059-4c14-9baf-7f7627f72276" providerId="ADAL" clId="{9FA19402-F112-4DAC-93D8-3C343F1FFEAD}" dt="2022-01-09T21:41:23.503" v="53" actId="5793"/>
        <pc:sldMkLst>
          <pc:docMk/>
          <pc:sldMk cId="2584459126" sldId="990"/>
        </pc:sldMkLst>
        <pc:spChg chg="mod">
          <ac:chgData name="Petříčková Zuzana" userId="1fd47075-5059-4c14-9baf-7f7627f72276" providerId="ADAL" clId="{9FA19402-F112-4DAC-93D8-3C343F1FFEAD}" dt="2022-01-09T21:41:23.503" v="53" actId="5793"/>
          <ac:spMkLst>
            <pc:docMk/>
            <pc:sldMk cId="2584459126" sldId="990"/>
            <ac:spMk id="5" creationId="{36B3C854-C5F1-4157-B103-80546044B3FA}"/>
          </ac:spMkLst>
        </pc:spChg>
      </pc:sldChg>
      <pc:sldChg chg="addSp delSp modSp mod modClrScheme chgLayout">
        <pc:chgData name="Petříčková Zuzana" userId="1fd47075-5059-4c14-9baf-7f7627f72276" providerId="ADAL" clId="{9FA19402-F112-4DAC-93D8-3C343F1FFEAD}" dt="2022-01-09T21:56:47.844" v="455" actId="478"/>
        <pc:sldMkLst>
          <pc:docMk/>
          <pc:sldMk cId="3797224821" sldId="993"/>
        </pc:sldMkLst>
        <pc:spChg chg="mod">
          <ac:chgData name="Petříčková Zuzana" userId="1fd47075-5059-4c14-9baf-7f7627f72276" providerId="ADAL" clId="{9FA19402-F112-4DAC-93D8-3C343F1FFEAD}" dt="2022-01-09T21:56:45.038" v="454" actId="20577"/>
          <ac:spMkLst>
            <pc:docMk/>
            <pc:sldMk cId="3797224821" sldId="993"/>
            <ac:spMk id="2" creationId="{00000000-0000-0000-0000-000000000000}"/>
          </ac:spMkLst>
        </pc:spChg>
        <pc:spChg chg="add del mod ord">
          <ac:chgData name="Petříčková Zuzana" userId="1fd47075-5059-4c14-9baf-7f7627f72276" providerId="ADAL" clId="{9FA19402-F112-4DAC-93D8-3C343F1FFEAD}" dt="2022-01-09T21:42:45.794" v="64" actId="478"/>
          <ac:spMkLst>
            <pc:docMk/>
            <pc:sldMk cId="3797224821" sldId="993"/>
            <ac:spMk id="3" creationId="{6F38FC14-596F-49B9-B981-04E484F5200F}"/>
          </ac:spMkLst>
        </pc:spChg>
        <pc:spChg chg="add mod">
          <ac:chgData name="Petříčková Zuzana" userId="1fd47075-5059-4c14-9baf-7f7627f72276" providerId="ADAL" clId="{9FA19402-F112-4DAC-93D8-3C343F1FFEAD}" dt="2022-01-09T21:53:44.515" v="387" actId="1076"/>
          <ac:spMkLst>
            <pc:docMk/>
            <pc:sldMk cId="3797224821" sldId="993"/>
            <ac:spMk id="4" creationId="{060AB7BD-0140-41CB-A2F4-0CBEB33B09D7}"/>
          </ac:spMkLst>
        </pc:spChg>
        <pc:spChg chg="mod ord">
          <ac:chgData name="Petříčková Zuzana" userId="1fd47075-5059-4c14-9baf-7f7627f72276" providerId="ADAL" clId="{9FA19402-F112-4DAC-93D8-3C343F1FFEAD}" dt="2022-01-09T21:56:16.488" v="409" actId="14100"/>
          <ac:spMkLst>
            <pc:docMk/>
            <pc:sldMk cId="3797224821" sldId="993"/>
            <ac:spMk id="5" creationId="{AEC1BE1E-172D-4DD5-A260-2788410A2739}"/>
          </ac:spMkLst>
        </pc:spChg>
        <pc:spChg chg="mod ord">
          <ac:chgData name="Petříčková Zuzana" userId="1fd47075-5059-4c14-9baf-7f7627f72276" providerId="ADAL" clId="{9FA19402-F112-4DAC-93D8-3C343F1FFEAD}" dt="2022-01-09T21:42:41.940" v="63" actId="700"/>
          <ac:spMkLst>
            <pc:docMk/>
            <pc:sldMk cId="3797224821" sldId="993"/>
            <ac:spMk id="8" creationId="{8CB64B0B-F963-4EE4-850F-2381494D9BAD}"/>
          </ac:spMkLst>
        </pc:spChg>
        <pc:spChg chg="add mod">
          <ac:chgData name="Petříčková Zuzana" userId="1fd47075-5059-4c14-9baf-7f7627f72276" providerId="ADAL" clId="{9FA19402-F112-4DAC-93D8-3C343F1FFEAD}" dt="2022-01-09T21:53:59.377" v="391" actId="1076"/>
          <ac:spMkLst>
            <pc:docMk/>
            <pc:sldMk cId="3797224821" sldId="993"/>
            <ac:spMk id="9" creationId="{8D6939CA-24DF-4A10-B88D-3E66EED5164E}"/>
          </ac:spMkLst>
        </pc:spChg>
        <pc:spChg chg="add mod">
          <ac:chgData name="Petříčková Zuzana" userId="1fd47075-5059-4c14-9baf-7f7627f72276" providerId="ADAL" clId="{9FA19402-F112-4DAC-93D8-3C343F1FFEAD}" dt="2022-01-09T21:52:43.999" v="325" actId="1076"/>
          <ac:spMkLst>
            <pc:docMk/>
            <pc:sldMk cId="3797224821" sldId="993"/>
            <ac:spMk id="10" creationId="{13D14BFB-937B-4898-BAD8-6D5BB1EF9EF2}"/>
          </ac:spMkLst>
        </pc:spChg>
        <pc:spChg chg="add mod">
          <ac:chgData name="Petříčková Zuzana" userId="1fd47075-5059-4c14-9baf-7f7627f72276" providerId="ADAL" clId="{9FA19402-F112-4DAC-93D8-3C343F1FFEAD}" dt="2022-01-09T21:51:47.220" v="287" actId="1076"/>
          <ac:spMkLst>
            <pc:docMk/>
            <pc:sldMk cId="3797224821" sldId="993"/>
            <ac:spMk id="11" creationId="{CBA96E73-A76D-404E-BF62-84ED174145E9}"/>
          </ac:spMkLst>
        </pc:spChg>
        <pc:spChg chg="mod">
          <ac:chgData name="Petříčková Zuzana" userId="1fd47075-5059-4c14-9baf-7f7627f72276" providerId="ADAL" clId="{9FA19402-F112-4DAC-93D8-3C343F1FFEAD}" dt="2022-01-09T21:51:12.746" v="259" actId="14100"/>
          <ac:spMkLst>
            <pc:docMk/>
            <pc:sldMk cId="3797224821" sldId="993"/>
            <ac:spMk id="12" creationId="{00000000-0000-0000-0000-000000000000}"/>
          </ac:spMkLst>
        </pc:spChg>
        <pc:spChg chg="add mod">
          <ac:chgData name="Petříčková Zuzana" userId="1fd47075-5059-4c14-9baf-7f7627f72276" providerId="ADAL" clId="{9FA19402-F112-4DAC-93D8-3C343F1FFEAD}" dt="2022-01-09T21:52:40.519" v="324" actId="207"/>
          <ac:spMkLst>
            <pc:docMk/>
            <pc:sldMk cId="3797224821" sldId="993"/>
            <ac:spMk id="13" creationId="{9E364D07-9204-4E6C-91D6-554BC3CE3651}"/>
          </ac:spMkLst>
        </pc:spChg>
        <pc:spChg chg="add mod">
          <ac:chgData name="Petříčková Zuzana" userId="1fd47075-5059-4c14-9baf-7f7627f72276" providerId="ADAL" clId="{9FA19402-F112-4DAC-93D8-3C343F1FFEAD}" dt="2022-01-09T21:52:56.277" v="333" actId="1076"/>
          <ac:spMkLst>
            <pc:docMk/>
            <pc:sldMk cId="3797224821" sldId="993"/>
            <ac:spMk id="14" creationId="{9DA6644A-152C-4911-9112-19C86ABEE14B}"/>
          </ac:spMkLst>
        </pc:spChg>
        <pc:spChg chg="add del mod">
          <ac:chgData name="Petříčková Zuzana" userId="1fd47075-5059-4c14-9baf-7f7627f72276" providerId="ADAL" clId="{9FA19402-F112-4DAC-93D8-3C343F1FFEAD}" dt="2022-01-09T21:51:29.228" v="270"/>
          <ac:spMkLst>
            <pc:docMk/>
            <pc:sldMk cId="3797224821" sldId="993"/>
            <ac:spMk id="15" creationId="{400F0C24-41F0-41BA-8BE2-C8629B2AED96}"/>
          </ac:spMkLst>
        </pc:spChg>
        <pc:spChg chg="add mod">
          <ac:chgData name="Petříčková Zuzana" userId="1fd47075-5059-4c14-9baf-7f7627f72276" providerId="ADAL" clId="{9FA19402-F112-4DAC-93D8-3C343F1FFEAD}" dt="2022-01-09T21:52:00.077" v="312" actId="14100"/>
          <ac:spMkLst>
            <pc:docMk/>
            <pc:sldMk cId="3797224821" sldId="993"/>
            <ac:spMk id="16" creationId="{BA460964-7AD0-4A81-9A3C-216BEEEFCA11}"/>
          </ac:spMkLst>
        </pc:spChg>
        <pc:spChg chg="add mod">
          <ac:chgData name="Petříčková Zuzana" userId="1fd47075-5059-4c14-9baf-7f7627f72276" providerId="ADAL" clId="{9FA19402-F112-4DAC-93D8-3C343F1FFEAD}" dt="2022-01-09T21:52:48.917" v="327" actId="1076"/>
          <ac:spMkLst>
            <pc:docMk/>
            <pc:sldMk cId="3797224821" sldId="993"/>
            <ac:spMk id="17" creationId="{9561904C-8742-49BF-A4BD-ECF4AC569067}"/>
          </ac:spMkLst>
        </pc:spChg>
        <pc:spChg chg="add mod">
          <ac:chgData name="Petříčková Zuzana" userId="1fd47075-5059-4c14-9baf-7f7627f72276" providerId="ADAL" clId="{9FA19402-F112-4DAC-93D8-3C343F1FFEAD}" dt="2022-01-09T21:53:55.841" v="390" actId="1076"/>
          <ac:spMkLst>
            <pc:docMk/>
            <pc:sldMk cId="3797224821" sldId="993"/>
            <ac:spMk id="18" creationId="{6B20DFBB-5C9A-4E89-A988-1B8039499E84}"/>
          </ac:spMkLst>
        </pc:spChg>
        <pc:spChg chg="add del mod">
          <ac:chgData name="Petříčková Zuzana" userId="1fd47075-5059-4c14-9baf-7f7627f72276" providerId="ADAL" clId="{9FA19402-F112-4DAC-93D8-3C343F1FFEAD}" dt="2022-01-09T21:56:47.844" v="455" actId="478"/>
          <ac:spMkLst>
            <pc:docMk/>
            <pc:sldMk cId="3797224821" sldId="993"/>
            <ac:spMk id="19" creationId="{83225973-A3E8-4E6D-B8D0-F2E9E9FFE7DE}"/>
          </ac:spMkLst>
        </pc:spChg>
        <pc:graphicFrameChg chg="add del mod modGraphic">
          <ac:chgData name="Petříčková Zuzana" userId="1fd47075-5059-4c14-9baf-7f7627f72276" providerId="ADAL" clId="{9FA19402-F112-4DAC-93D8-3C343F1FFEAD}" dt="2022-01-09T21:44:29.180" v="79" actId="478"/>
          <ac:graphicFrameMkLst>
            <pc:docMk/>
            <pc:sldMk cId="3797224821" sldId="993"/>
            <ac:graphicFrameMk id="7" creationId="{C0008832-A46B-4DE0-9D56-686A6ADCE80D}"/>
          </ac:graphicFrameMkLst>
        </pc:graphicFrameChg>
        <pc:picChg chg="mod">
          <ac:chgData name="Petříčková Zuzana" userId="1fd47075-5059-4c14-9baf-7f7627f72276" providerId="ADAL" clId="{9FA19402-F112-4DAC-93D8-3C343F1FFEAD}" dt="2022-01-09T21:41:52.816" v="56" actId="1076"/>
          <ac:picMkLst>
            <pc:docMk/>
            <pc:sldMk cId="3797224821" sldId="993"/>
            <ac:picMk id="34879" creationId="{00000000-0000-0000-0000-000000000000}"/>
          </ac:picMkLst>
        </pc:picChg>
      </pc:sldChg>
      <pc:sldChg chg="modSp mod">
        <pc:chgData name="Petříčková Zuzana" userId="1fd47075-5059-4c14-9baf-7f7627f72276" providerId="ADAL" clId="{9FA19402-F112-4DAC-93D8-3C343F1FFEAD}" dt="2022-01-09T21:54:21.455" v="406" actId="14100"/>
        <pc:sldMkLst>
          <pc:docMk/>
          <pc:sldMk cId="1223847696" sldId="994"/>
        </pc:sldMkLst>
        <pc:spChg chg="mod">
          <ac:chgData name="Petříčková Zuzana" userId="1fd47075-5059-4c14-9baf-7f7627f72276" providerId="ADAL" clId="{9FA19402-F112-4DAC-93D8-3C343F1FFEAD}" dt="2022-01-09T21:54:21.455" v="406" actId="14100"/>
          <ac:spMkLst>
            <pc:docMk/>
            <pc:sldMk cId="1223847696" sldId="994"/>
            <ac:spMk id="3" creationId="{91BE75EE-1CCE-448F-A0F0-D5905C886D33}"/>
          </ac:spMkLst>
        </pc:spChg>
        <pc:spChg chg="mod">
          <ac:chgData name="Petříčková Zuzana" userId="1fd47075-5059-4c14-9baf-7f7627f72276" providerId="ADAL" clId="{9FA19402-F112-4DAC-93D8-3C343F1FFEAD}" dt="2022-01-09T21:54:14.235" v="396" actId="20577"/>
          <ac:spMkLst>
            <pc:docMk/>
            <pc:sldMk cId="1223847696" sldId="994"/>
            <ac:spMk id="4" creationId="{54413FDA-CD92-4C81-8411-F9548B4278DD}"/>
          </ac:spMkLst>
        </pc:spChg>
      </pc:sldChg>
      <pc:sldChg chg="modSp mod">
        <pc:chgData name="Petříčková Zuzana" userId="1fd47075-5059-4c14-9baf-7f7627f72276" providerId="ADAL" clId="{9FA19402-F112-4DAC-93D8-3C343F1FFEAD}" dt="2022-01-09T21:57:29.034" v="467" actId="20577"/>
        <pc:sldMkLst>
          <pc:docMk/>
          <pc:sldMk cId="1856604051" sldId="1260"/>
        </pc:sldMkLst>
        <pc:spChg chg="mod">
          <ac:chgData name="Petříčková Zuzana" userId="1fd47075-5059-4c14-9baf-7f7627f72276" providerId="ADAL" clId="{9FA19402-F112-4DAC-93D8-3C343F1FFEAD}" dt="2022-01-09T21:57:29.034" v="467" actId="20577"/>
          <ac:spMkLst>
            <pc:docMk/>
            <pc:sldMk cId="1856604051" sldId="1260"/>
            <ac:spMk id="4" creationId="{A29964AD-4FA4-4804-8C2A-07E3C3297AB7}"/>
          </ac:spMkLst>
        </pc:spChg>
      </pc:sldChg>
      <pc:sldChg chg="addSp del mod">
        <pc:chgData name="Petříčková Zuzana" userId="1fd47075-5059-4c14-9baf-7f7627f72276" providerId="ADAL" clId="{9FA19402-F112-4DAC-93D8-3C343F1FFEAD}" dt="2022-01-09T22:02:32.781" v="530" actId="47"/>
        <pc:sldMkLst>
          <pc:docMk/>
          <pc:sldMk cId="2206036974" sldId="1266"/>
        </pc:sldMkLst>
        <pc:spChg chg="add">
          <ac:chgData name="Petříčková Zuzana" userId="1fd47075-5059-4c14-9baf-7f7627f72276" providerId="ADAL" clId="{9FA19402-F112-4DAC-93D8-3C343F1FFEAD}" dt="2022-01-09T21:58:52.121" v="473" actId="22"/>
          <ac:spMkLst>
            <pc:docMk/>
            <pc:sldMk cId="2206036974" sldId="1266"/>
            <ac:spMk id="6" creationId="{1B41CA96-0134-4D39-ADD3-096C6EC1B1C8}"/>
          </ac:spMkLst>
        </pc:spChg>
      </pc:sldChg>
      <pc:sldChg chg="modSp mod">
        <pc:chgData name="Petříčková Zuzana" userId="1fd47075-5059-4c14-9baf-7f7627f72276" providerId="ADAL" clId="{9FA19402-F112-4DAC-93D8-3C343F1FFEAD}" dt="2022-01-09T21:39:26.613" v="47" actId="20577"/>
        <pc:sldMkLst>
          <pc:docMk/>
          <pc:sldMk cId="3307080416" sldId="1290"/>
        </pc:sldMkLst>
        <pc:spChg chg="mod">
          <ac:chgData name="Petříčková Zuzana" userId="1fd47075-5059-4c14-9baf-7f7627f72276" providerId="ADAL" clId="{9FA19402-F112-4DAC-93D8-3C343F1FFEAD}" dt="2022-01-09T21:39:26.613" v="47" actId="20577"/>
          <ac:spMkLst>
            <pc:docMk/>
            <pc:sldMk cId="3307080416" sldId="1290"/>
            <ac:spMk id="7" creationId="{B3691392-2B8D-4909-922B-E048B945A405}"/>
          </ac:spMkLst>
        </pc:spChg>
      </pc:sldChg>
      <pc:sldChg chg="modSp mod">
        <pc:chgData name="Petříčková Zuzana" userId="1fd47075-5059-4c14-9baf-7f7627f72276" providerId="ADAL" clId="{9FA19402-F112-4DAC-93D8-3C343F1FFEAD}" dt="2022-01-09T21:40:50.184" v="49" actId="20577"/>
        <pc:sldMkLst>
          <pc:docMk/>
          <pc:sldMk cId="907755371" sldId="1292"/>
        </pc:sldMkLst>
        <pc:graphicFrameChg chg="modGraphic">
          <ac:chgData name="Petříčková Zuzana" userId="1fd47075-5059-4c14-9baf-7f7627f72276" providerId="ADAL" clId="{9FA19402-F112-4DAC-93D8-3C343F1FFEAD}" dt="2022-01-09T21:40:50.184" v="49" actId="20577"/>
          <ac:graphicFrameMkLst>
            <pc:docMk/>
            <pc:sldMk cId="907755371" sldId="1292"/>
            <ac:graphicFrameMk id="12" creationId="{B12CAE25-BFAF-458B-AB68-2794B94EA3DF}"/>
          </ac:graphicFrameMkLst>
        </pc:graphicFrameChg>
      </pc:sldChg>
      <pc:sldChg chg="add del">
        <pc:chgData name="Petříčková Zuzana" userId="1fd47075-5059-4c14-9baf-7f7627f72276" providerId="ADAL" clId="{9FA19402-F112-4DAC-93D8-3C343F1FFEAD}" dt="2022-01-09T21:54:03.849" v="393" actId="47"/>
        <pc:sldMkLst>
          <pc:docMk/>
          <pc:sldMk cId="842825539" sldId="1296"/>
        </pc:sldMkLst>
      </pc:sldChg>
      <pc:sldChg chg="addSp modSp mod">
        <pc:chgData name="Petříčková Zuzana" userId="1fd47075-5059-4c14-9baf-7f7627f72276" providerId="ADAL" clId="{9FA19402-F112-4DAC-93D8-3C343F1FFEAD}" dt="2022-01-09T21:36:41.988" v="29" actId="2711"/>
        <pc:sldMkLst>
          <pc:docMk/>
          <pc:sldMk cId="2210904296" sldId="1362"/>
        </pc:sldMkLst>
        <pc:spChg chg="mod">
          <ac:chgData name="Petříčková Zuzana" userId="1fd47075-5059-4c14-9baf-7f7627f72276" providerId="ADAL" clId="{9FA19402-F112-4DAC-93D8-3C343F1FFEAD}" dt="2022-01-09T21:36:13.271" v="5" actId="1076"/>
          <ac:spMkLst>
            <pc:docMk/>
            <pc:sldMk cId="2210904296" sldId="1362"/>
            <ac:spMk id="5" creationId="{F614D21A-FDD3-4CC0-843D-377321AA9D2F}"/>
          </ac:spMkLst>
        </pc:spChg>
        <pc:spChg chg="mod">
          <ac:chgData name="Petříčková Zuzana" userId="1fd47075-5059-4c14-9baf-7f7627f72276" providerId="ADAL" clId="{9FA19402-F112-4DAC-93D8-3C343F1FFEAD}" dt="2022-01-09T21:36:10.482" v="4" actId="1076"/>
          <ac:spMkLst>
            <pc:docMk/>
            <pc:sldMk cId="2210904296" sldId="1362"/>
            <ac:spMk id="6" creationId="{79C92004-8878-48C5-80A8-ED3619FE0E76}"/>
          </ac:spMkLst>
        </pc:spChg>
        <pc:spChg chg="add mod">
          <ac:chgData name="Petříčková Zuzana" userId="1fd47075-5059-4c14-9baf-7f7627f72276" providerId="ADAL" clId="{9FA19402-F112-4DAC-93D8-3C343F1FFEAD}" dt="2022-01-09T21:36:41.988" v="29" actId="2711"/>
          <ac:spMkLst>
            <pc:docMk/>
            <pc:sldMk cId="2210904296" sldId="1362"/>
            <ac:spMk id="7" creationId="{06071BCD-256F-4613-9E20-F9E46264C5EC}"/>
          </ac:spMkLst>
        </pc:spChg>
        <pc:spChg chg="mod">
          <ac:chgData name="Petříčková Zuzana" userId="1fd47075-5059-4c14-9baf-7f7627f72276" providerId="ADAL" clId="{9FA19402-F112-4DAC-93D8-3C343F1FFEAD}" dt="2022-01-09T21:36:16.964" v="6" actId="1076"/>
          <ac:spMkLst>
            <pc:docMk/>
            <pc:sldMk cId="2210904296" sldId="1362"/>
            <ac:spMk id="8" creationId="{4C8FC79C-0C10-4100-9F5E-C0773E93FA0F}"/>
          </ac:spMkLst>
        </pc:spChg>
        <pc:spChg chg="mod">
          <ac:chgData name="Petříčková Zuzana" userId="1fd47075-5059-4c14-9baf-7f7627f72276" providerId="ADAL" clId="{9FA19402-F112-4DAC-93D8-3C343F1FFEAD}" dt="2022-01-09T21:36:06.811" v="3" actId="1076"/>
          <ac:spMkLst>
            <pc:docMk/>
            <pc:sldMk cId="2210904296" sldId="1362"/>
            <ac:spMk id="9" creationId="{5AFCD7D3-9A81-41EB-8A52-889850056316}"/>
          </ac:spMkLst>
        </pc:spChg>
        <pc:graphicFrameChg chg="mod modGraphic">
          <ac:chgData name="Petříčková Zuzana" userId="1fd47075-5059-4c14-9baf-7f7627f72276" providerId="ADAL" clId="{9FA19402-F112-4DAC-93D8-3C343F1FFEAD}" dt="2022-01-09T21:36:02.998" v="2" actId="1076"/>
          <ac:graphicFrameMkLst>
            <pc:docMk/>
            <pc:sldMk cId="2210904296" sldId="1362"/>
            <ac:graphicFrameMk id="2" creationId="{1FE43446-2A26-4AEF-B4FA-BD551C3DE256}"/>
          </ac:graphicFrameMkLst>
        </pc:graphicFrameChg>
      </pc:sldChg>
      <pc:sldChg chg="modSp add mod">
        <pc:chgData name="Petříčková Zuzana" userId="1fd47075-5059-4c14-9baf-7f7627f72276" providerId="ADAL" clId="{9FA19402-F112-4DAC-93D8-3C343F1FFEAD}" dt="2022-01-09T21:46:56.878" v="128" actId="20577"/>
        <pc:sldMkLst>
          <pc:docMk/>
          <pc:sldMk cId="107624856" sldId="1363"/>
        </pc:sldMkLst>
        <pc:spChg chg="mod">
          <ac:chgData name="Petříčková Zuzana" userId="1fd47075-5059-4c14-9baf-7f7627f72276" providerId="ADAL" clId="{9FA19402-F112-4DAC-93D8-3C343F1FFEAD}" dt="2022-01-09T21:46:46.558" v="117" actId="14100"/>
          <ac:spMkLst>
            <pc:docMk/>
            <pc:sldMk cId="107624856" sldId="1363"/>
            <ac:spMk id="5" creationId="{C4E02205-12EC-450E-B2BE-5541B76DAF5E}"/>
          </ac:spMkLst>
        </pc:spChg>
        <pc:spChg chg="mod">
          <ac:chgData name="Petříčková Zuzana" userId="1fd47075-5059-4c14-9baf-7f7627f72276" providerId="ADAL" clId="{9FA19402-F112-4DAC-93D8-3C343F1FFEAD}" dt="2022-01-09T21:46:56.878" v="128" actId="20577"/>
          <ac:spMkLst>
            <pc:docMk/>
            <pc:sldMk cId="107624856" sldId="1363"/>
            <ac:spMk id="8" creationId="{82E2D69E-F668-479A-A902-DAEBDDAC292C}"/>
          </ac:spMkLst>
        </pc:spChg>
        <pc:spChg chg="mod">
          <ac:chgData name="Petříčková Zuzana" userId="1fd47075-5059-4c14-9baf-7f7627f72276" providerId="ADAL" clId="{9FA19402-F112-4DAC-93D8-3C343F1FFEAD}" dt="2022-01-09T21:46:43.732" v="116" actId="14100"/>
          <ac:spMkLst>
            <pc:docMk/>
            <pc:sldMk cId="107624856" sldId="1363"/>
            <ac:spMk id="11" creationId="{E78EAC99-CBBC-4738-9B23-5DE69FB3872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EDA2E0-D0C5-4520-88D0-AC16281EED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>
              <a:latin typeface="Franklin Gothic Book" panose="020B05030201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EE9BE34-5220-45DA-B79C-52D632A06E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6EE8D-BBE5-4E05-9683-C7E8D4876DA9}" type="datetimeFigureOut">
              <a:rPr lang="cs-CZ" smtClean="0">
                <a:latin typeface="Franklin Gothic Book" panose="020B0503020102020204" pitchFamily="34" charset="0"/>
              </a:rPr>
              <a:t>24.02.2022</a:t>
            </a:fld>
            <a:endParaRPr lang="cs-CZ">
              <a:latin typeface="Franklin Gothic Book" panose="020B05030201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57DDEF8-386A-472C-92C4-172DDC9FC89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>
              <a:latin typeface="Franklin Gothic Book" panose="020B05030201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E9A9FD5-F7BD-45B9-B663-367F5FE157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1F344-E1E8-4CD7-B5C2-DE26E5B4C476}" type="slidenum">
              <a:rPr lang="cs-CZ" smtClean="0">
                <a:latin typeface="Franklin Gothic Book" panose="020B0503020102020204" pitchFamily="34" charset="0"/>
              </a:rPr>
              <a:t>‹#›</a:t>
            </a:fld>
            <a:endParaRPr lang="cs-CZ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207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Franklin Gothic Book" panose="020B0503020102020204" pitchFamily="34" charset="0"/>
        <a:ea typeface="Franklin Gothic Book" panose="020B0503020102020204" pitchFamily="34" charset="0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endParaRPr lang="cs-CZ" sz="1100" b="0" i="0" u="none" strike="noStrike" cap="none">
              <a:solidFill>
                <a:srgbClr val="000000"/>
              </a:solidFill>
              <a:effectLst/>
              <a:latin typeface="Franklin Gothic Medium" panose="020B0603020102020204" pitchFamily="34" charset="0"/>
              <a:ea typeface="Franklin Gothic Medium" panose="020B0603020102020204" pitchFamily="34" charset="0"/>
              <a:cs typeface="Arial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85639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320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44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cs-CZ" sz="180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8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altLang="cs-CZ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3B4C86-71DC-4C12-8865-70BB36539EF9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741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EE301D-9B99-4A20-A376-58BA714A317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7071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13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286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49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9377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6030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-5400000">
            <a:off x="995392" y="1026182"/>
            <a:ext cx="45900" cy="375900"/>
          </a:xfrm>
          <a:prstGeom prst="rect">
            <a:avLst/>
          </a:prstGeom>
          <a:solidFill>
            <a:srgbClr val="1C35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C3553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sp>
        <p:nvSpPr>
          <p:cNvPr id="14" name="Google Shape;14;p2"/>
          <p:cNvSpPr/>
          <p:nvPr/>
        </p:nvSpPr>
        <p:spPr>
          <a:xfrm rot="-5400000">
            <a:off x="1366796" y="1027682"/>
            <a:ext cx="45900" cy="372900"/>
          </a:xfrm>
          <a:prstGeom prst="rect">
            <a:avLst/>
          </a:prstGeom>
          <a:solidFill>
            <a:srgbClr val="1C35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8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D00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IG_NUMBER_1_2_1_2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08" name="Google Shape;108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IG_NUMBER_1_2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2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17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116" name="Google Shape;116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117" name="Google Shape;117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2_1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2_1_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2_1_1_1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31" name="Google Shape;131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20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21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139" name="Google Shape;139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140" name="Google Shape;140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41" name="Google Shape;141;p21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1_2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1_2_1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1_2_1_1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54" name="Google Shape;154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4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main part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/>
          <p:cNvPicPr preferRelativeResize="0"/>
          <p:nvPr/>
        </p:nvPicPr>
        <p:blipFill rotWithShape="1">
          <a:blip r:embed="rId2">
            <a:alphaModFix/>
          </a:blip>
          <a:srcRect l="59010" t="14517" r="7083" b="2433"/>
          <a:stretch/>
        </p:blipFill>
        <p:spPr>
          <a:xfrm>
            <a:off x="5410748" y="0"/>
            <a:ext cx="373324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 Book" panose="020B0503020102020204" pitchFamily="34" charset="0"/>
            </a:endParaRPr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C3553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C3553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1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Group">
  <p:cSld name="BIG_NUMBER_1_2_1_1_1_1_1_1_1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66" name="Google Shape;166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p2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71" name="Google Shape;171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2" name="Google Shape;172;p28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173" name="Google Shape;173;p2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174" name="Google Shape;174;p2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75" name="Google Shape;175;p28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A7B17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3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78" name="Google Shape;178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9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A7B17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3_1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83" name="Google Shape;183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30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2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88" name="Google Shape;188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1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0" name="Google Shape;190;p31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91" name="Google Shape;191;p31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1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94" name="Google Shape;194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32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1_3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99" name="Google Shape;199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3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1" name="Google Shape;201;p33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1_2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04" name="Google Shape;204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4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34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7" name="Google Shape;207;p34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1_1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10" name="Google Shape;210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 Book" panose="020B0503020102020204" pitchFamily="34" charset="0"/>
            </a:endParaRPr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1_1_1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13" name="Google Shape;213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R&amp;D">
  <p:cSld name="BIG_NUMBER_1_2_1_1_1_1_1_1_1_1_1_1_1_1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16" name="Google Shape;216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3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21" name="Google Shape;221;p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2" name="Google Shape;222;p38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223" name="Google Shape;223;p3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224" name="Google Shape;224;p3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5" name="Google Shape;225;p38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3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28" name="Google Shape;228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9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0" name="Google Shape;230;p39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3_1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33" name="Google Shape;233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0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5" name="Google Shape;235;p40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2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38" name="Google Shape;238;p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1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0" name="Google Shape;240;p41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1" name="Google Shape;241;p41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1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44" name="Google Shape;244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2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6" name="Google Shape;246;p42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1_3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49" name="Google Shape;249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3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43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1_2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54" name="Google Shape;254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4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6" name="Google Shape;256;p44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57" name="Google Shape;257;p44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1_1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60" name="Google Shape;260;p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_ONLY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7"/>
          <p:cNvPicPr preferRelativeResize="0"/>
          <p:nvPr/>
        </p:nvPicPr>
        <p:blipFill rotWithShape="1">
          <a:blip r:embed="rId2">
            <a:alphaModFix/>
          </a:blip>
          <a:srcRect l="20079" t="14517" r="46014" b="2433"/>
          <a:stretch/>
        </p:blipFill>
        <p:spPr>
          <a:xfrm>
            <a:off x="5410748" y="0"/>
            <a:ext cx="373324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 Book" panose="020B0503020102020204" pitchFamily="34" charset="0"/>
            </a:endParaRPr>
          </a:p>
        </p:txBody>
      </p:sp>
      <p:grpSp>
        <p:nvGrpSpPr>
          <p:cNvPr id="50" name="Google Shape;50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1" name="Google Shape;51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52" name="Google Shape;52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1_1_1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63" name="Google Shape;263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Vendor LM">
  <p:cSld name="BIG_NUMBER_1_2_1_1_1_1_1_1_1_1_1_1_1_1_1_1_1_1_1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66" name="Google Shape;266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68" name="Google Shape;268;p4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71" name="Google Shape;271;p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2" name="Google Shape;272;p48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273" name="Google Shape;273;p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274" name="Google Shape;274;p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75" name="Google Shape;275;p48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3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78" name="Google Shape;278;p4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9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80" name="Google Shape;280;p49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3_1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83" name="Google Shape;283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50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p50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2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88" name="Google Shape;288;p5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51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0" name="Google Shape;290;p51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1" name="Google Shape;291;p51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1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94" name="Google Shape;294;p5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52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6" name="Google Shape;296;p52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1_3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99" name="Google Shape;299;p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53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53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1_2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04" name="Google Shape;304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7" name="Google Shape;307;p54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1_1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10" name="Google Shape;310;p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in one column">
  <p:cSld name="ONE_COLUM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8"/>
          <p:cNvPicPr preferRelativeResize="0"/>
          <p:nvPr/>
        </p:nvPicPr>
        <p:blipFill rotWithShape="1">
          <a:blip r:embed="rId2">
            <a:alphaModFix/>
          </a:blip>
          <a:srcRect l="20079" t="14517" r="46014" b="2433"/>
          <a:stretch/>
        </p:blipFill>
        <p:spPr>
          <a:xfrm>
            <a:off x="5410748" y="0"/>
            <a:ext cx="373324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 Book" panose="020B0503020102020204" pitchFamily="34" charset="0"/>
            </a:endParaRPr>
          </a:p>
        </p:txBody>
      </p:sp>
      <p:grpSp>
        <p:nvGrpSpPr>
          <p:cNvPr id="58" name="Google Shape;58;p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9" name="Google Shape;59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60" name="Google Shape;60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1_1_1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13" name="Google Shape;313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xfordBioSystems">
  <p:cSld name="BIG_NUMBER_1_2_1_1_1_1_1_1_1_1_1_1_1_1_1_1_1_1_1_1_1_1_1_1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16" name="Google Shape;316;p5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5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8" name="Google Shape;318;p5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21" name="Google Shape;321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58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323" name="Google Shape;323;p5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324" name="Google Shape;324;p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325" name="Google Shape;325;p58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3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28" name="Google Shape;328;p5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59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30" name="Google Shape;330;p59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 ">
  <p:cSld name="BIG_NUMBER_1_2_1_1_1_1_1_1_1_1_1_1_1_1_1_1_1_1_1_1_1_1_1_1_1_3_1"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33" name="Google Shape;333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60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35" name="Google Shape;335;p60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2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38" name="Google Shape;338;p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61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0" name="Google Shape;340;p61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41" name="Google Shape;341;p61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1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44" name="Google Shape;344;p6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62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62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1_3"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49" name="Google Shape;349;p6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63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51" name="Google Shape;351;p63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1_2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54" name="Google Shape;354;p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64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56" name="Google Shape;356;p64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7" name="Google Shape;357;p64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1_1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60" name="Google Shape;360;p6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in one column">
  <p:cSld name="ONE_COLUMN_TEXT_1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9"/>
          <p:cNvPicPr preferRelativeResize="0"/>
          <p:nvPr/>
        </p:nvPicPr>
        <p:blipFill rotWithShape="1">
          <a:blip r:embed="rId2">
            <a:alphaModFix/>
          </a:blip>
          <a:srcRect l="20079" t="14517" r="46014" b="2433"/>
          <a:stretch/>
        </p:blipFill>
        <p:spPr>
          <a:xfrm>
            <a:off x="5410748" y="0"/>
            <a:ext cx="3733248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7" name="Google Shape;67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68" name="Google Shape;68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69" name="Google Shape;69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55266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sp>
        <p:nvSpPr>
          <p:cNvPr id="72" name="Google Shape;72;p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1_1_1"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63" name="Google Shape;363;p6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nnaLab">
  <p:cSld name="BIG_NUMBER_1_2_1_1_1_1_1_1_1_1_1_1_1_1_1_1_1_1_1_1_1_1_1_1_1_1_1_1_2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66" name="Google Shape;366;p6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6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68" name="Google Shape;368;p6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Line">
  <p:cSld name="BIG_NUMBER_1_2_1_1_1_1_1_1_1_1_1_1_1_1_1_1_1_1_1_1_1_1_1_1_1_1_1_1_1"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71" name="Google Shape;371;p6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2" name="Google Shape;372;p68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373" name="Google Shape;373;p6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374" name="Google Shape;374;p6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375" name="Google Shape;375;p68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Line ">
  <p:cSld name="BIG_NUMBER_1_2_1_1_1_1_1_1_1_1_1_1_1_1_1_1_1_1_1_1_1_1_1_1_1_1_1_1_1_3_1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83" name="Google Shape;383;p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70"/>
          <p:cNvSpPr txBox="1">
            <a:spLocks noGrp="1"/>
          </p:cNvSpPr>
          <p:nvPr>
            <p:ph type="title"/>
          </p:nvPr>
        </p:nvSpPr>
        <p:spPr>
          <a:xfrm>
            <a:off x="363500" y="595609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Franklin Gothic Medium" panose="020B06030201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85" name="Google Shape;385;p70"/>
          <p:cNvSpPr txBox="1">
            <a:spLocks noGrp="1"/>
          </p:cNvSpPr>
          <p:nvPr>
            <p:ph type="body" idx="1"/>
          </p:nvPr>
        </p:nvSpPr>
        <p:spPr>
          <a:xfrm>
            <a:off x="363500" y="1384664"/>
            <a:ext cx="7688700" cy="32785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Line">
  <p:cSld name="BIG_NUMBER_1_2_1_1_1_1_1_1_1_1_1_1_1_1_1_1_1_1_1_1_1_1_1_1_1_1_1_1_1_1_3"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99" name="Google Shape;399;p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73"/>
          <p:cNvSpPr txBox="1">
            <a:spLocks noGrp="1"/>
          </p:cNvSpPr>
          <p:nvPr>
            <p:ph type="title"/>
          </p:nvPr>
        </p:nvSpPr>
        <p:spPr>
          <a:xfrm>
            <a:off x="363500" y="60707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Franklin Gothic Medium" panose="020B06030201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1" name="Google Shape;401;p73"/>
          <p:cNvSpPr txBox="1">
            <a:spLocks noGrp="1"/>
          </p:cNvSpPr>
          <p:nvPr>
            <p:ph type="body" idx="1"/>
          </p:nvPr>
        </p:nvSpPr>
        <p:spPr>
          <a:xfrm>
            <a:off x="363500" y="1403260"/>
            <a:ext cx="7688700" cy="31331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Line">
  <p:cSld name="BIG_NUMBER_1_2_1_1_1_1_1_1_1_1_1_1_1_1_1_1_1_1_1_1_1_1_1_1_1_1_1_1_1_1_1_1_2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7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16" name="Google Shape;416;p7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7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7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21" name="Google Shape;421;p7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2" name="Google Shape;422;p78"/>
          <p:cNvGrpSpPr/>
          <p:nvPr/>
        </p:nvGrpSpPr>
        <p:grpSpPr>
          <a:xfrm>
            <a:off x="449992" y="1597856"/>
            <a:ext cx="745763" cy="45826"/>
            <a:chOff x="4580561" y="2589004"/>
            <a:chExt cx="1064464" cy="25200"/>
          </a:xfrm>
        </p:grpSpPr>
        <p:sp>
          <p:nvSpPr>
            <p:cNvPr id="423" name="Google Shape;423;p7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424" name="Google Shape;424;p7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425" name="Google Shape;425;p78"/>
          <p:cNvSpPr txBox="1">
            <a:spLocks noGrp="1"/>
          </p:cNvSpPr>
          <p:nvPr>
            <p:ph type="title"/>
          </p:nvPr>
        </p:nvSpPr>
        <p:spPr>
          <a:xfrm>
            <a:off x="358525" y="17252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3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28" name="Google Shape;428;p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79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0" name="Google Shape;430;p79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3_1"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8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33" name="Google Shape;433;p8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80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5" name="Google Shape;435;p80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2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8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38" name="Google Shape;438;p8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81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0" name="Google Shape;440;p81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1" name="Google Shape;441;p81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 Main point">
  <p:cSld name="MAIN_POINT">
    <p:bg>
      <p:bgPr>
        <a:solidFill>
          <a:srgbClr val="FFDD00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  <p:sp>
          <p:nvSpPr>
            <p:cNvPr id="76" name="Google Shape;76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Franklin Gothic Book" panose="020B0503020102020204" pitchFamily="34" charset="0"/>
              </a:endParaRPr>
            </a:p>
          </p:txBody>
        </p:sp>
      </p:grpSp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1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44" name="Google Shape;444;p8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82"/>
          <p:cNvSpPr txBox="1">
            <a:spLocks noGrp="1"/>
          </p:cNvSpPr>
          <p:nvPr>
            <p:ph type="title"/>
          </p:nvPr>
        </p:nvSpPr>
        <p:spPr>
          <a:xfrm>
            <a:off x="364075" y="12424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6" name="Google Shape;446;p82"/>
          <p:cNvSpPr txBox="1">
            <a:spLocks noGrp="1"/>
          </p:cNvSpPr>
          <p:nvPr>
            <p:ph type="body" idx="1"/>
          </p:nvPr>
        </p:nvSpPr>
        <p:spPr>
          <a:xfrm>
            <a:off x="355300" y="27055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1_3"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8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49" name="Google Shape;449;p8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83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51" name="Google Shape;451;p83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1_2"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54" name="Google Shape;454;p8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84"/>
          <p:cNvSpPr txBox="1">
            <a:spLocks noGrp="1"/>
          </p:cNvSpPr>
          <p:nvPr>
            <p:ph type="title"/>
          </p:nvPr>
        </p:nvSpPr>
        <p:spPr>
          <a:xfrm>
            <a:off x="363500" y="12475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56" name="Google Shape;456;p84"/>
          <p:cNvSpPr txBox="1">
            <a:spLocks noGrp="1"/>
          </p:cNvSpPr>
          <p:nvPr>
            <p:ph type="body" idx="1"/>
          </p:nvPr>
        </p:nvSpPr>
        <p:spPr>
          <a:xfrm>
            <a:off x="363500" y="200772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57" name="Google Shape;457;p84"/>
          <p:cNvSpPr txBox="1">
            <a:spLocks noGrp="1"/>
          </p:cNvSpPr>
          <p:nvPr>
            <p:ph type="body" idx="2"/>
          </p:nvPr>
        </p:nvSpPr>
        <p:spPr>
          <a:xfrm>
            <a:off x="4288079" y="200772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1_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60" name="Google Shape;460;p8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1_1_1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8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63" name="Google Shape;463;p8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Source">
  <p:cSld name="BIG_NUMBER_1_2_1_1_1_1_1_1_1_1_1_1_1_1_1_1_1_1_1_1_1_1_1_1_1_1_1_1_1_1_1_1_1_1_1_1_2"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66" name="Google Shape;466;p8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87"/>
          <p:cNvSpPr txBox="1">
            <a:spLocks noGrp="1"/>
          </p:cNvSpPr>
          <p:nvPr>
            <p:ph type="ctrTitle"/>
          </p:nvPr>
        </p:nvSpPr>
        <p:spPr>
          <a:xfrm>
            <a:off x="1119975" y="2108775"/>
            <a:ext cx="69039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8" name="Google Shape;468;p87"/>
          <p:cNvSpPr txBox="1">
            <a:spLocks noGrp="1"/>
          </p:cNvSpPr>
          <p:nvPr>
            <p:ph type="subTitle" idx="1"/>
          </p:nvPr>
        </p:nvSpPr>
        <p:spPr>
          <a:xfrm>
            <a:off x="1120134" y="3959225"/>
            <a:ext cx="69039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ish">
  <p:cSld name="BIG_NUMBER_1_2_1_1_1_1_1_1_1_1_1_1_1_1_1_1_1_1_1_1_1_1_1_1_1_1_1_1_1_1_1_1_1_1_1_1_1_1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Google Shape;472;p8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766" y="1450418"/>
            <a:ext cx="5013964" cy="3357176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</a:t>
            </a:r>
            <a:r>
              <a:rPr lang="cs-CZ" err="1"/>
              <a:t>title</a:t>
            </a:r>
            <a:r>
              <a:rPr lang="cs-CZ"/>
              <a:t>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64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71894"/>
            <a:ext cx="8229600" cy="1174376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/>
              <a:t>Thank you </a:t>
            </a:r>
            <a:br>
              <a:rPr lang="en-US"/>
            </a:br>
            <a:r>
              <a:rPr lang="en-US"/>
              <a:t>for your attention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080840"/>
            <a:ext cx="4740504" cy="1264861"/>
          </a:xfrm>
        </p:spPr>
        <p:txBody>
          <a:bodyPr/>
          <a:lstStyle>
            <a:lvl2pPr>
              <a:defRPr>
                <a:latin typeface="Franklin Gothic Book" panose="020B0503020102020204" pitchFamily="34" charset="0"/>
              </a:defRPr>
            </a:lvl2pPr>
          </a:lstStyle>
          <a:p>
            <a:pPr marL="0" lvl="1" indent="0">
              <a:spcBef>
                <a:spcPct val="20000"/>
              </a:spcBef>
              <a:buClrTx/>
              <a:buSzTx/>
              <a:buNone/>
            </a:pPr>
            <a:r>
              <a:rPr lang="en-US" b="1"/>
              <a:t>wolfgangjo@biovendor.com</a:t>
            </a:r>
          </a:p>
        </p:txBody>
      </p:sp>
    </p:spTree>
    <p:extLst>
      <p:ext uri="{BB962C8B-B14F-4D97-AF65-F5344CB8AC3E}">
        <p14:creationId xmlns:p14="http://schemas.microsoft.com/office/powerpoint/2010/main" val="256254965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</a:t>
            </a:r>
            <a:r>
              <a:rPr lang="cs-CZ" err="1"/>
              <a:t>title</a:t>
            </a:r>
            <a:r>
              <a:rPr lang="cs-CZ"/>
              <a:t>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>
                <a:latin typeface="Franklin Gothic Book" panose="020B0503020102020204" pitchFamily="34" charset="0"/>
              </a:defRPr>
            </a:lvl2pPr>
            <a:lvl3pPr>
              <a:defRPr sz="1500">
                <a:latin typeface="Franklin Gothic Book" panose="020B0503020102020204" pitchFamily="34" charset="0"/>
              </a:defRPr>
            </a:lvl3pPr>
            <a:lvl4pPr>
              <a:defRPr sz="1350">
                <a:latin typeface="Franklin Gothic Book" panose="020B0503020102020204" pitchFamily="34" charset="0"/>
              </a:defRPr>
            </a:lvl4pPr>
            <a:lvl5pPr>
              <a:defRPr sz="1350">
                <a:latin typeface="Franklin Gothic Book" panose="020B05030201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text </a:t>
            </a:r>
            <a:r>
              <a:rPr lang="cs-CZ" err="1"/>
              <a:t>styles</a:t>
            </a:r>
            <a:endParaRPr lang="cs-CZ"/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 err="1"/>
              <a:t>Third</a:t>
            </a:r>
            <a:r>
              <a:rPr lang="cs-CZ"/>
              <a:t> level</a:t>
            </a:r>
          </a:p>
          <a:p>
            <a:pPr lvl="3"/>
            <a:r>
              <a:rPr lang="cs-CZ" err="1"/>
              <a:t>Fourth</a:t>
            </a:r>
            <a:r>
              <a:rPr lang="cs-CZ"/>
              <a:t> level</a:t>
            </a:r>
          </a:p>
          <a:p>
            <a:pPr lvl="4"/>
            <a:r>
              <a:rPr lang="cs-CZ" err="1"/>
              <a:t>Fifth</a:t>
            </a:r>
            <a:r>
              <a:rPr lang="cs-CZ"/>
              <a:t>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>
                <a:latin typeface="Franklin Gothic Book" panose="020B0503020102020204" pitchFamily="34" charset="0"/>
              </a:defRPr>
            </a:lvl2pPr>
            <a:lvl3pPr>
              <a:defRPr sz="1500">
                <a:latin typeface="Franklin Gothic Book" panose="020B0503020102020204" pitchFamily="34" charset="0"/>
              </a:defRPr>
            </a:lvl3pPr>
            <a:lvl4pPr>
              <a:defRPr sz="1350">
                <a:latin typeface="Franklin Gothic Book" panose="020B0503020102020204" pitchFamily="34" charset="0"/>
              </a:defRPr>
            </a:lvl4pPr>
            <a:lvl5pPr>
              <a:defRPr sz="1350">
                <a:latin typeface="Franklin Gothic Book" panose="020B05030201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text </a:t>
            </a:r>
            <a:r>
              <a:rPr lang="cs-CZ" err="1"/>
              <a:t>styles</a:t>
            </a:r>
            <a:endParaRPr lang="cs-CZ"/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 err="1"/>
              <a:t>Third</a:t>
            </a:r>
            <a:r>
              <a:rPr lang="cs-CZ"/>
              <a:t> level</a:t>
            </a:r>
          </a:p>
          <a:p>
            <a:pPr lvl="3"/>
            <a:r>
              <a:rPr lang="cs-CZ" err="1"/>
              <a:t>Fourth</a:t>
            </a:r>
            <a:r>
              <a:rPr lang="cs-CZ"/>
              <a:t> level</a:t>
            </a:r>
          </a:p>
          <a:p>
            <a:pPr lvl="4"/>
            <a:r>
              <a:rPr lang="cs-CZ" err="1"/>
              <a:t>Fifth</a:t>
            </a:r>
            <a:r>
              <a:rPr lang="cs-CZ"/>
              <a:t>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fld id="{2A223B0F-DFBB-6F46-9F0A-795EABF0361C}" type="datetimeFigureOut">
              <a:rPr lang="en-US" smtClean="0"/>
              <a:pPr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/>
          <a:lstStyle/>
          <a:p>
            <a:fld id="{E708DD80-73A6-7A49-B334-4A65B64C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97" name="Google Shape;97;p13"/>
          <p:cNvPicPr preferRelativeResize="0"/>
          <p:nvPr/>
        </p:nvPicPr>
        <p:blipFill rotWithShape="1">
          <a:blip r:embed="rId2">
            <a:alphaModFix/>
          </a:blip>
          <a:srcRect l="15231" t="14517" r="3228" b="2433"/>
          <a:stretch/>
        </p:blipFill>
        <p:spPr>
          <a:xfrm>
            <a:off x="1675" y="-95250"/>
            <a:ext cx="9144000" cy="52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/>
          <p:nvPr/>
        </p:nvSpPr>
        <p:spPr>
          <a:xfrm rot="-5400000">
            <a:off x="995392" y="1026182"/>
            <a:ext cx="45900" cy="375900"/>
          </a:xfrm>
          <a:prstGeom prst="rect">
            <a:avLst/>
          </a:prstGeom>
          <a:solidFill>
            <a:srgbClr val="1C35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C3553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4200"/>
              <a:buNone/>
              <a:defRPr sz="4200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600"/>
              <a:buNone/>
              <a:defRPr sz="1600">
                <a:solidFill>
                  <a:srgbClr val="1C355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1" name="Google Shape;101;p13"/>
          <p:cNvSpPr/>
          <p:nvPr/>
        </p:nvSpPr>
        <p:spPr>
          <a:xfrm rot="-5400000">
            <a:off x="1366796" y="1027682"/>
            <a:ext cx="45900" cy="372900"/>
          </a:xfrm>
          <a:prstGeom prst="rect">
            <a:avLst/>
          </a:prstGeom>
          <a:solidFill>
            <a:srgbClr val="1C35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80000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</a:t>
            </a:r>
            <a:r>
              <a:rPr lang="cs-CZ" err="1"/>
              <a:t>title</a:t>
            </a:r>
            <a:r>
              <a:rPr lang="cs-CZ"/>
              <a:t>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8684"/>
            <a:ext cx="8229600" cy="2829727"/>
          </a:xfrm>
        </p:spPr>
        <p:txBody>
          <a:bodyPr/>
          <a:lstStyle>
            <a:lvl1pPr>
              <a:defRPr/>
            </a:lvl1pPr>
            <a:lvl2pPr>
              <a:defRPr>
                <a:latin typeface="Franklin Gothic Book" panose="020B0503020102020204" pitchFamily="34" charset="0"/>
              </a:defRPr>
            </a:lvl2pPr>
            <a:lvl3pPr>
              <a:defRPr>
                <a:latin typeface="Franklin Gothic Book" panose="020B0503020102020204" pitchFamily="34" charset="0"/>
              </a:defRPr>
            </a:lvl3pPr>
            <a:lvl4pPr>
              <a:defRPr>
                <a:latin typeface="Franklin Gothic Book" panose="020B0503020102020204" pitchFamily="34" charset="0"/>
              </a:defRPr>
            </a:lvl4pPr>
            <a:lvl5pPr>
              <a:defRPr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text </a:t>
            </a:r>
            <a:r>
              <a:rPr lang="cs-CZ" err="1"/>
              <a:t>styles</a:t>
            </a:r>
            <a:endParaRPr lang="cs-CZ"/>
          </a:p>
          <a:p>
            <a:pPr lvl="1"/>
            <a:r>
              <a:rPr lang="cs-CZ"/>
              <a:t>Second </a:t>
            </a:r>
            <a:r>
              <a:rPr lang="cs-CZ" err="1"/>
              <a:t>level</a:t>
            </a:r>
            <a:endParaRPr lang="cs-CZ"/>
          </a:p>
          <a:p>
            <a:pPr lvl="2"/>
            <a:r>
              <a:rPr lang="cs-CZ" err="1"/>
              <a:t>Third</a:t>
            </a:r>
            <a:r>
              <a:rPr lang="cs-CZ"/>
              <a:t> </a:t>
            </a:r>
            <a:r>
              <a:rPr lang="cs-CZ" err="1"/>
              <a:t>level</a:t>
            </a:r>
            <a:endParaRPr lang="cs-CZ"/>
          </a:p>
          <a:p>
            <a:pPr lvl="3"/>
            <a:r>
              <a:rPr lang="cs-CZ" err="1"/>
              <a:t>Fourth</a:t>
            </a:r>
            <a:r>
              <a:rPr lang="cs-CZ"/>
              <a:t> </a:t>
            </a:r>
            <a:r>
              <a:rPr lang="cs-CZ" err="1"/>
              <a:t>level</a:t>
            </a:r>
            <a:endParaRPr lang="cs-CZ"/>
          </a:p>
          <a:p>
            <a:pPr lvl="4"/>
            <a:r>
              <a:rPr lang="cs-CZ" err="1"/>
              <a:t>Fifth</a:t>
            </a:r>
            <a:r>
              <a:rPr lang="cs-CZ"/>
              <a:t> </a:t>
            </a:r>
            <a:r>
              <a:rPr lang="cs-CZ" err="1"/>
              <a:t>level</a:t>
            </a:r>
            <a:endParaRPr lang="en-US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9C0025A-CFD0-4312-8A0B-CC71C065DC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746" y="101067"/>
            <a:ext cx="1073508" cy="616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36179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E708DD80-73A6-7A49-B334-4A65B64C11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950DFB2-5B6D-4D5B-932F-ACCFE8C3AF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746" y="101067"/>
            <a:ext cx="1073508" cy="616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912689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2430635"/>
            <a:ext cx="5107567" cy="1958783"/>
          </a:xfrm>
        </p:spPr>
        <p:txBody>
          <a:bodyPr anchor="t"/>
          <a:lstStyle>
            <a:lvl1pPr algn="l">
              <a:defRPr sz="3600" b="1" cap="none"/>
            </a:lvl1pPr>
          </a:lstStyle>
          <a:p>
            <a:r>
              <a:rPr lang="cs-CZ" err="1"/>
              <a:t>Click</a:t>
            </a:r>
            <a:r>
              <a:rPr lang="cs-CZ"/>
              <a:t> to </a:t>
            </a:r>
            <a:r>
              <a:rPr lang="cs-CZ" err="1"/>
              <a:t>edit</a:t>
            </a:r>
            <a:r>
              <a:rPr lang="cs-CZ"/>
              <a:t> Master </a:t>
            </a:r>
            <a:r>
              <a:rPr lang="cs-CZ" err="1"/>
              <a:t>title</a:t>
            </a:r>
            <a:r>
              <a:rPr lang="cs-CZ"/>
              <a:t>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712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04697C6C-76D0-4CE2-9D29-087476969B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746" y="101067"/>
            <a:ext cx="1073508" cy="616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5550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 Section title and description">
  <p:cSld name=" Section title and description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" name="Google Shape;81;p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82" name="Google Shape;82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1C3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11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None/>
              <a:defRPr sz="2600">
                <a:solidFill>
                  <a:srgbClr val="1C3553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49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IG_NUMBER_1_2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1040100" y="1982550"/>
            <a:ext cx="73305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800"/>
              <a:buNone/>
              <a:defRPr sz="2800" b="1">
                <a:solidFill>
                  <a:srgbClr val="1C355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300"/>
              <a:buChar char="●"/>
              <a:defRPr sz="1300">
                <a:solidFill>
                  <a:srgbClr val="1C3553"/>
                </a:solidFill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○"/>
              <a:defRPr sz="1100">
                <a:solidFill>
                  <a:srgbClr val="1C3553"/>
                </a:solidFill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■"/>
              <a:defRPr sz="1100">
                <a:solidFill>
                  <a:srgbClr val="1C3553"/>
                </a:solidFill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●"/>
              <a:defRPr sz="1100">
                <a:solidFill>
                  <a:srgbClr val="1C3553"/>
                </a:solidFill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○"/>
              <a:defRPr sz="1100">
                <a:solidFill>
                  <a:srgbClr val="1C3553"/>
                </a:solidFill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■"/>
              <a:defRPr sz="1100">
                <a:solidFill>
                  <a:srgbClr val="1C3553"/>
                </a:solidFill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●"/>
              <a:defRPr sz="1100">
                <a:solidFill>
                  <a:srgbClr val="1C3553"/>
                </a:solidFill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Char char="○"/>
              <a:defRPr sz="1100">
                <a:solidFill>
                  <a:srgbClr val="1C3553"/>
                </a:solidFill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C3553"/>
              </a:buClr>
              <a:buSzPts val="1100"/>
              <a:buChar char="■"/>
              <a:defRPr sz="1100">
                <a:solidFill>
                  <a:srgbClr val="1C3553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 rtl="0">
              <a:buNone/>
              <a:defRPr sz="1000">
                <a:solidFill>
                  <a:srgbClr val="1C355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6" r:id="rId34"/>
    <p:sldLayoutId id="2147483687" r:id="rId35"/>
    <p:sldLayoutId id="2147483688" r:id="rId36"/>
    <p:sldLayoutId id="2147483689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  <p:sldLayoutId id="2147483702" r:id="rId50"/>
    <p:sldLayoutId id="2147483703" r:id="rId51"/>
    <p:sldLayoutId id="2147483704" r:id="rId52"/>
    <p:sldLayoutId id="2147483705" r:id="rId53"/>
    <p:sldLayoutId id="2147483706" r:id="rId54"/>
    <p:sldLayoutId id="2147483707" r:id="rId55"/>
    <p:sldLayoutId id="2147483708" r:id="rId56"/>
    <p:sldLayoutId id="2147483709" r:id="rId57"/>
    <p:sldLayoutId id="2147483710" r:id="rId58"/>
    <p:sldLayoutId id="2147483711" r:id="rId59"/>
    <p:sldLayoutId id="2147483712" r:id="rId60"/>
    <p:sldLayoutId id="2147483713" r:id="rId61"/>
    <p:sldLayoutId id="2147483714" r:id="rId62"/>
    <p:sldLayoutId id="2147483716" r:id="rId63"/>
    <p:sldLayoutId id="2147483719" r:id="rId64"/>
    <p:sldLayoutId id="2147483723" r:id="rId65"/>
    <p:sldLayoutId id="2147483724" r:id="rId66"/>
    <p:sldLayoutId id="2147483725" r:id="rId67"/>
    <p:sldLayoutId id="2147483726" r:id="rId68"/>
    <p:sldLayoutId id="2147483727" r:id="rId69"/>
    <p:sldLayoutId id="2147483728" r:id="rId70"/>
    <p:sldLayoutId id="2147483729" r:id="rId71"/>
    <p:sldLayoutId id="2147483730" r:id="rId72"/>
    <p:sldLayoutId id="2147483731" r:id="rId73"/>
    <p:sldLayoutId id="2147483732" r:id="rId74"/>
    <p:sldLayoutId id="2147483733" r:id="rId75"/>
    <p:sldLayoutId id="2147483735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Franklin Gothic Book" panose="020B0503020102020204" pitchFamily="34" charset="0"/>
          <a:ea typeface="Franklin Gothic Book" panose="020B05030201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Franklin Gothic Book" panose="020B0503020102020204" pitchFamily="34" charset="0"/>
          <a:ea typeface="Franklin Gothic Book" panose="020B05030201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5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80C659-5189-46FE-A7F9-F7570635E3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1</a:t>
            </a:fld>
            <a:endParaRPr lang="c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D038F7-AAA4-4633-AED2-D2EDE2F718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3844" b="3423"/>
          <a:stretch/>
        </p:blipFill>
        <p:spPr>
          <a:xfrm>
            <a:off x="-72153" y="-94449"/>
            <a:ext cx="10222733" cy="5332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6C006DA-6F4B-4205-85B7-908B68389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60" y="1709208"/>
            <a:ext cx="4967455" cy="535200"/>
          </a:xfrm>
        </p:spPr>
        <p:txBody>
          <a:bodyPr/>
          <a:lstStyle/>
          <a:p>
            <a:r>
              <a:rPr lang="cs-CZ" sz="4000">
                <a:latin typeface="Franklin Gothic Medium" panose="020B0603020102020204" pitchFamily="34" charset="0"/>
              </a:rPr>
              <a:t>Microblot-</a:t>
            </a:r>
            <a:r>
              <a:rPr lang="cs-CZ" sz="4000" err="1">
                <a:latin typeface="Franklin Gothic Medium" panose="020B0603020102020204" pitchFamily="34" charset="0"/>
              </a:rPr>
              <a:t>Array</a:t>
            </a:r>
            <a:r>
              <a:rPr lang="cs-CZ" sz="4000">
                <a:latin typeface="Franklin Gothic Medium" panose="020B0603020102020204" pitchFamily="34" charset="0"/>
              </a:rPr>
              <a:t> (MBA)</a:t>
            </a:r>
            <a:br>
              <a:rPr lang="cs-CZ">
                <a:latin typeface="Franklin Gothic Medium" panose="020B0603020102020204" pitchFamily="34" charset="0"/>
              </a:rPr>
            </a:br>
            <a:br>
              <a:rPr lang="cs-CZ" sz="2200"/>
            </a:br>
            <a:br>
              <a:rPr lang="cs-CZ" sz="2200"/>
            </a:br>
            <a:r>
              <a:rPr lang="cs-CZ" sz="2300" b="0">
                <a:cs typeface="Calibri" panose="020F0502020204030204" pitchFamily="34" charset="0"/>
              </a:rPr>
              <a:t>Shrnutí, kalibrační data </a:t>
            </a:r>
            <a:br>
              <a:rPr lang="cs-CZ" sz="2300" b="0">
                <a:cs typeface="Calibri" panose="020F0502020204030204" pitchFamily="34" charset="0"/>
              </a:rPr>
            </a:br>
            <a:r>
              <a:rPr lang="cs-CZ" sz="2300" b="0">
                <a:cs typeface="Calibri" panose="020F0502020204030204" pitchFamily="34" charset="0"/>
              </a:rPr>
              <a:t>a nové produkty</a:t>
            </a:r>
            <a:br>
              <a:rPr lang="cs-CZ" sz="2300" b="0">
                <a:cs typeface="Calibri" panose="020F0502020204030204" pitchFamily="34" charset="0"/>
              </a:rPr>
            </a:br>
            <a:br>
              <a:rPr lang="cs-CZ" sz="2200" b="0">
                <a:solidFill>
                  <a:schemeClr val="bg2"/>
                </a:solidFill>
                <a:latin typeface="Franklin Gothic Medium" panose="020B0603020102020204" pitchFamily="34" charset="0"/>
              </a:rPr>
            </a:br>
            <a:endParaRPr lang="en-GB" sz="2200" b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49"/>
    </mc:Choice>
    <mc:Fallback>
      <p:transition spd="slow" advTm="504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D82633-B02B-497C-8FF5-2E33E64D81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10</a:t>
            </a:fld>
            <a:endParaRPr lang="c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1B4525-BCB4-43F5-B525-61BFB352A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26" y="2003938"/>
            <a:ext cx="1869160" cy="535200"/>
          </a:xfrm>
        </p:spPr>
        <p:txBody>
          <a:bodyPr/>
          <a:lstStyle/>
          <a:p>
            <a:r>
              <a:rPr lang="cs-CZ" sz="2800"/>
              <a:t>Nové </a:t>
            </a:r>
            <a:r>
              <a:rPr lang="cs-CZ" sz="2800" err="1"/>
              <a:t>kity</a:t>
            </a:r>
            <a:r>
              <a:rPr lang="cs-CZ" sz="2800"/>
              <a:t> 2022</a:t>
            </a:r>
            <a:endParaRPr lang="en-GB" sz="28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C0F3FB-CB3E-46AE-890F-4DE7B53A7ECB}"/>
              </a:ext>
            </a:extLst>
          </p:cNvPr>
          <p:cNvSpPr txBox="1"/>
          <p:nvPr/>
        </p:nvSpPr>
        <p:spPr>
          <a:xfrm>
            <a:off x="465217" y="4711904"/>
            <a:ext cx="492194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100" b="0" i="0">
                <a:solidFill>
                  <a:schemeClr val="tx1"/>
                </a:solidFill>
                <a:effectLst/>
                <a:latin typeface="Franklin Gothic Book" panose="020B0503020102020204" pitchFamily="34" charset="0"/>
              </a:rPr>
              <a:t>Očekávaná dostupnost se může změnit.</a:t>
            </a:r>
            <a:endParaRPr lang="en-GB" sz="110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C4610-A058-4B54-88EF-BD6F1A4818AD}"/>
              </a:ext>
            </a:extLst>
          </p:cNvPr>
          <p:cNvSpPr txBox="1"/>
          <p:nvPr/>
        </p:nvSpPr>
        <p:spPr>
          <a:xfrm>
            <a:off x="375925" y="3296359"/>
            <a:ext cx="1869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>
                <a:solidFill>
                  <a:schemeClr val="accent2"/>
                </a:solidFill>
                <a:latin typeface="Franklin Gothic Medium" panose="020B0603020102020204" pitchFamily="34" charset="0"/>
              </a:rPr>
              <a:t>Dostupné již brzy</a:t>
            </a:r>
            <a:endParaRPr lang="en-GB" sz="1800">
              <a:solidFill>
                <a:schemeClr val="accent2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0A20CB9-1F20-4623-B6C0-889DD813A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088" y="771237"/>
            <a:ext cx="6558293" cy="3601026"/>
          </a:xfrm>
          <a:prstGeom prst="rect">
            <a:avLst/>
          </a:prstGeom>
        </p:spPr>
      </p:pic>
      <p:sp>
        <p:nvSpPr>
          <p:cNvPr id="11" name="Rectangle 12">
            <a:extLst>
              <a:ext uri="{FF2B5EF4-FFF2-40B4-BE49-F238E27FC236}">
                <a16:creationId xmlns:a16="http://schemas.microsoft.com/office/drawing/2014/main" id="{82C818A6-B13F-48AA-8689-072CD787C919}"/>
              </a:ext>
            </a:extLst>
          </p:cNvPr>
          <p:cNvSpPr/>
          <p:nvPr/>
        </p:nvSpPr>
        <p:spPr>
          <a:xfrm>
            <a:off x="2245087" y="3296359"/>
            <a:ext cx="6482655" cy="43630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A29ABFA6-78D7-4B5C-ACB8-C78067A8AEB0}"/>
              </a:ext>
            </a:extLst>
          </p:cNvPr>
          <p:cNvSpPr/>
          <p:nvPr/>
        </p:nvSpPr>
        <p:spPr>
          <a:xfrm>
            <a:off x="2282906" y="1597496"/>
            <a:ext cx="6482655" cy="2496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705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137E6-D2BB-4DD8-9F37-8C2C4D9A21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11</a:t>
            </a:fld>
            <a:endParaRPr lang="c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3559C4-363C-4385-A679-E16CD902C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863" y="1838305"/>
            <a:ext cx="1815820" cy="535200"/>
          </a:xfrm>
        </p:spPr>
        <p:txBody>
          <a:bodyPr/>
          <a:lstStyle/>
          <a:p>
            <a:r>
              <a:rPr lang="cs-CZ" sz="2800"/>
              <a:t>Nové </a:t>
            </a:r>
            <a:r>
              <a:rPr lang="cs-CZ" sz="2800" err="1"/>
              <a:t>kity</a:t>
            </a:r>
            <a:r>
              <a:rPr lang="cs-CZ" sz="2800"/>
              <a:t> 2022</a:t>
            </a:r>
            <a:endParaRPr lang="en-GB" sz="2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E36EA9-9F57-4CF3-8F1B-D08C878570CF}"/>
              </a:ext>
            </a:extLst>
          </p:cNvPr>
          <p:cNvSpPr txBox="1"/>
          <p:nvPr/>
        </p:nvSpPr>
        <p:spPr>
          <a:xfrm>
            <a:off x="955378" y="1150087"/>
            <a:ext cx="191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>
                <a:solidFill>
                  <a:schemeClr val="accent2"/>
                </a:solidFill>
                <a:latin typeface="Franklin Gothic Medium" panose="020B0603020102020204" pitchFamily="34" charset="0"/>
              </a:rPr>
              <a:t>Dostupné již brzy</a:t>
            </a:r>
            <a:endParaRPr lang="en-GB" sz="1800">
              <a:solidFill>
                <a:schemeClr val="accent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73B212-E9E6-4E7E-AD62-DF588EAF6AC0}"/>
              </a:ext>
            </a:extLst>
          </p:cNvPr>
          <p:cNvSpPr txBox="1"/>
          <p:nvPr/>
        </p:nvSpPr>
        <p:spPr>
          <a:xfrm>
            <a:off x="527383" y="3128438"/>
            <a:ext cx="202736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100" b="0" i="0">
                <a:solidFill>
                  <a:schemeClr val="tx1"/>
                </a:solidFill>
                <a:effectLst/>
                <a:latin typeface="Franklin Gothic Book" panose="020B0503020102020204" pitchFamily="34" charset="0"/>
              </a:rPr>
              <a:t>Očekávaná dostupnost se může změnit, může dojít i k drobné změně antigenního složení.</a:t>
            </a:r>
            <a:endParaRPr lang="en-GB" sz="110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35B9E64-1E43-450C-A6A5-A829571EB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805" y="507444"/>
            <a:ext cx="6166290" cy="3109213"/>
          </a:xfrm>
          <a:prstGeom prst="rect">
            <a:avLst/>
          </a:prstGeom>
        </p:spPr>
      </p:pic>
      <p:sp>
        <p:nvSpPr>
          <p:cNvPr id="10" name="Rectangle 12">
            <a:extLst>
              <a:ext uri="{FF2B5EF4-FFF2-40B4-BE49-F238E27FC236}">
                <a16:creationId xmlns:a16="http://schemas.microsoft.com/office/drawing/2014/main" id="{5F33C535-95E9-4FF4-9C9E-7103A619E0F8}"/>
              </a:ext>
            </a:extLst>
          </p:cNvPr>
          <p:cNvSpPr/>
          <p:nvPr/>
        </p:nvSpPr>
        <p:spPr>
          <a:xfrm>
            <a:off x="2779805" y="1018127"/>
            <a:ext cx="6084416" cy="63325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172C87F-7D41-4466-8424-019F14C323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156"/>
          <a:stretch/>
        </p:blipFill>
        <p:spPr>
          <a:xfrm>
            <a:off x="2761589" y="3762791"/>
            <a:ext cx="6259569" cy="99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74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6E5047-0D5B-4EE9-9F70-F0FC9D546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12</a:t>
            </a:fld>
            <a:endParaRPr lang="c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F5F220-37A2-4EDE-A095-D49C18C42C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46" r="963"/>
          <a:stretch/>
        </p:blipFill>
        <p:spPr>
          <a:xfrm>
            <a:off x="2041451" y="491945"/>
            <a:ext cx="2419436" cy="18568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12C6D-FD68-4300-9D61-930B9111CA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87" t="11211" r="2612" b="23013"/>
          <a:stretch/>
        </p:blipFill>
        <p:spPr>
          <a:xfrm>
            <a:off x="2037454" y="2789170"/>
            <a:ext cx="2463294" cy="19157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33AAA8-B1A6-48BC-A7EA-D5FA276BC2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5" t="7692" r="1393" b="26434"/>
          <a:stretch/>
        </p:blipFill>
        <p:spPr>
          <a:xfrm>
            <a:off x="6596853" y="486113"/>
            <a:ext cx="2443100" cy="18684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7FE527-EFD3-4F01-9E77-176C696591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564" r="2139" b="21232"/>
          <a:stretch/>
        </p:blipFill>
        <p:spPr>
          <a:xfrm>
            <a:off x="6539744" y="2747494"/>
            <a:ext cx="2473984" cy="1915723"/>
          </a:xfrm>
          <a:prstGeom prst="rect">
            <a:avLst/>
          </a:prstGeom>
        </p:spPr>
      </p:pic>
      <p:sp>
        <p:nvSpPr>
          <p:cNvPr id="14" name="Title 10">
            <a:extLst>
              <a:ext uri="{FF2B5EF4-FFF2-40B4-BE49-F238E27FC236}">
                <a16:creationId xmlns:a16="http://schemas.microsoft.com/office/drawing/2014/main" id="{A066C3C7-B475-463A-9A09-AC93CA4F9D65}"/>
              </a:ext>
            </a:extLst>
          </p:cNvPr>
          <p:cNvSpPr txBox="1">
            <a:spLocks/>
          </p:cNvSpPr>
          <p:nvPr/>
        </p:nvSpPr>
        <p:spPr>
          <a:xfrm>
            <a:off x="210902" y="3235327"/>
            <a:ext cx="1998921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1C3553"/>
                </a:solidFill>
                <a:latin typeface="Franklin Gothic Medium" panose="020B06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cs-CZ" sz="1400" b="0"/>
              <a:t>MBA </a:t>
            </a:r>
            <a:r>
              <a:rPr lang="cs-CZ" sz="1400" b="0" err="1"/>
              <a:t>Helicobacter</a:t>
            </a:r>
            <a:r>
              <a:rPr lang="cs-CZ" sz="1400" b="0"/>
              <a:t> IgA</a:t>
            </a:r>
            <a:br>
              <a:rPr lang="cs-CZ" sz="1400" b="0"/>
            </a:br>
            <a:r>
              <a:rPr lang="cs-CZ" sz="1400" b="0"/>
              <a:t>MBA </a:t>
            </a:r>
            <a:r>
              <a:rPr lang="cs-CZ" sz="1400" b="0" err="1"/>
              <a:t>Helicobacter</a:t>
            </a:r>
            <a:r>
              <a:rPr lang="cs-CZ" sz="1400" b="0"/>
              <a:t> IgG</a:t>
            </a:r>
            <a:br>
              <a:rPr lang="cs-CZ" sz="1400" b="0"/>
            </a:br>
            <a:br>
              <a:rPr lang="cs-CZ" sz="1400" b="0"/>
            </a:br>
            <a:endParaRPr lang="en-GB" sz="1400" b="0"/>
          </a:p>
        </p:txBody>
      </p:sp>
      <p:sp>
        <p:nvSpPr>
          <p:cNvPr id="19" name="Title 10">
            <a:extLst>
              <a:ext uri="{FF2B5EF4-FFF2-40B4-BE49-F238E27FC236}">
                <a16:creationId xmlns:a16="http://schemas.microsoft.com/office/drawing/2014/main" id="{98F53F6C-4FFD-45E6-81CA-B61A5C676AA2}"/>
              </a:ext>
            </a:extLst>
          </p:cNvPr>
          <p:cNvSpPr txBox="1">
            <a:spLocks/>
          </p:cNvSpPr>
          <p:nvPr/>
        </p:nvSpPr>
        <p:spPr>
          <a:xfrm>
            <a:off x="104047" y="152992"/>
            <a:ext cx="1717666" cy="886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1C3553"/>
                </a:solidFill>
                <a:latin typeface="Franklin Gothic Medium" panose="020B06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 lang="en-GB" sz="1500" b="0"/>
          </a:p>
        </p:txBody>
      </p:sp>
      <p:sp>
        <p:nvSpPr>
          <p:cNvPr id="20" name="Title 10">
            <a:extLst>
              <a:ext uri="{FF2B5EF4-FFF2-40B4-BE49-F238E27FC236}">
                <a16:creationId xmlns:a16="http://schemas.microsoft.com/office/drawing/2014/main" id="{5E84025E-F30D-4C26-9667-8A9893D6DA22}"/>
              </a:ext>
            </a:extLst>
          </p:cNvPr>
          <p:cNvSpPr txBox="1">
            <a:spLocks/>
          </p:cNvSpPr>
          <p:nvPr/>
        </p:nvSpPr>
        <p:spPr>
          <a:xfrm>
            <a:off x="236401" y="965368"/>
            <a:ext cx="1801053" cy="886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1C3553"/>
                </a:solidFill>
                <a:latin typeface="Franklin Gothic Medium" panose="020B06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cs-CZ" sz="1400" b="0"/>
              <a:t>MBA </a:t>
            </a:r>
            <a:r>
              <a:rPr lang="cs-CZ" sz="1400" b="0" err="1"/>
              <a:t>Bordetella</a:t>
            </a:r>
            <a:r>
              <a:rPr lang="cs-CZ" sz="1400" b="0"/>
              <a:t> IgA</a:t>
            </a:r>
            <a:br>
              <a:rPr lang="cs-CZ" sz="1400" b="0"/>
            </a:br>
            <a:r>
              <a:rPr lang="cs-CZ" sz="1400" b="0"/>
              <a:t>MBA </a:t>
            </a:r>
            <a:r>
              <a:rPr lang="cs-CZ" sz="1400" b="0" err="1"/>
              <a:t>Bordetella</a:t>
            </a:r>
            <a:r>
              <a:rPr lang="cs-CZ" sz="1400" b="0"/>
              <a:t> IgG</a:t>
            </a:r>
            <a:br>
              <a:rPr lang="cs-CZ" sz="1400" b="0"/>
            </a:br>
            <a:r>
              <a:rPr lang="cs-CZ" sz="1400" b="0"/>
              <a:t>MBA </a:t>
            </a:r>
            <a:r>
              <a:rPr lang="cs-CZ" sz="1400" b="0" err="1"/>
              <a:t>Bordetella</a:t>
            </a:r>
            <a:r>
              <a:rPr lang="cs-CZ" sz="1400" b="0"/>
              <a:t> IgM</a:t>
            </a:r>
            <a:br>
              <a:rPr lang="cs-CZ" sz="1400" b="0"/>
            </a:br>
            <a:endParaRPr lang="en-GB" sz="1400" b="0"/>
          </a:p>
        </p:txBody>
      </p:sp>
      <p:sp>
        <p:nvSpPr>
          <p:cNvPr id="22" name="Title 10">
            <a:extLst>
              <a:ext uri="{FF2B5EF4-FFF2-40B4-BE49-F238E27FC236}">
                <a16:creationId xmlns:a16="http://schemas.microsoft.com/office/drawing/2014/main" id="{17787BB5-FCEF-4701-9FCF-E7F97303CC95}"/>
              </a:ext>
            </a:extLst>
          </p:cNvPr>
          <p:cNvSpPr txBox="1">
            <a:spLocks/>
          </p:cNvSpPr>
          <p:nvPr/>
        </p:nvSpPr>
        <p:spPr>
          <a:xfrm>
            <a:off x="4743880" y="901747"/>
            <a:ext cx="1998921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1C3553"/>
                </a:solidFill>
                <a:latin typeface="Franklin Gothic Medium" panose="020B06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cs-CZ" sz="1400" b="0"/>
              <a:t>MBA </a:t>
            </a:r>
            <a:r>
              <a:rPr lang="cs-CZ" sz="1400" b="0" err="1"/>
              <a:t>Mycoplasma</a:t>
            </a:r>
            <a:r>
              <a:rPr lang="cs-CZ" sz="1400" b="0"/>
              <a:t> IgA</a:t>
            </a:r>
            <a:br>
              <a:rPr lang="cs-CZ" sz="1400" b="0"/>
            </a:br>
            <a:r>
              <a:rPr lang="cs-CZ" sz="1400" b="0"/>
              <a:t>MBA </a:t>
            </a:r>
            <a:r>
              <a:rPr lang="cs-CZ" sz="1400" b="0" err="1"/>
              <a:t>Mycoplasma</a:t>
            </a:r>
            <a:r>
              <a:rPr lang="cs-CZ" sz="1400" b="0"/>
              <a:t> IgG</a:t>
            </a:r>
            <a:br>
              <a:rPr lang="cs-CZ" sz="1400" b="0"/>
            </a:br>
            <a:br>
              <a:rPr lang="cs-CZ" sz="1400" b="0"/>
            </a:br>
            <a:endParaRPr lang="en-GB" sz="1400" b="0"/>
          </a:p>
        </p:txBody>
      </p:sp>
      <p:sp>
        <p:nvSpPr>
          <p:cNvPr id="23" name="Title 10">
            <a:extLst>
              <a:ext uri="{FF2B5EF4-FFF2-40B4-BE49-F238E27FC236}">
                <a16:creationId xmlns:a16="http://schemas.microsoft.com/office/drawing/2014/main" id="{96AAB93A-819C-41DC-A54B-CA8BE2CD2980}"/>
              </a:ext>
            </a:extLst>
          </p:cNvPr>
          <p:cNvSpPr txBox="1">
            <a:spLocks/>
          </p:cNvSpPr>
          <p:nvPr/>
        </p:nvSpPr>
        <p:spPr>
          <a:xfrm>
            <a:off x="4743880" y="3112151"/>
            <a:ext cx="1998921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2600"/>
              <a:buFont typeface="Arial"/>
              <a:buNone/>
              <a:defRPr sz="2600" b="1" i="0" u="none" strike="noStrike" cap="none">
                <a:solidFill>
                  <a:srgbClr val="1C3553"/>
                </a:solidFill>
                <a:latin typeface="Franklin Gothic Medium" panose="020B06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cs-CZ" sz="1400" b="0"/>
              <a:t>MBA </a:t>
            </a:r>
            <a:r>
              <a:rPr lang="cs-CZ" sz="1400" b="0" err="1"/>
              <a:t>Yersinia</a:t>
            </a:r>
            <a:r>
              <a:rPr lang="cs-CZ" sz="1400" b="0"/>
              <a:t> IgA</a:t>
            </a:r>
            <a:br>
              <a:rPr lang="cs-CZ" sz="1400" b="0"/>
            </a:br>
            <a:r>
              <a:rPr lang="cs-CZ" sz="1400" b="0"/>
              <a:t>MBA </a:t>
            </a:r>
            <a:r>
              <a:rPr lang="cs-CZ" sz="1400" b="0" err="1"/>
              <a:t>Yersinia</a:t>
            </a:r>
            <a:r>
              <a:rPr lang="cs-CZ" sz="1400" b="0"/>
              <a:t> IgG</a:t>
            </a:r>
            <a:br>
              <a:rPr lang="cs-CZ" sz="1500" b="0"/>
            </a:br>
            <a:br>
              <a:rPr lang="cs-CZ" sz="1500" b="0"/>
            </a:br>
            <a:endParaRPr lang="en-GB" sz="1500" b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C96ECE-AF6B-4485-8944-F17A126AC361}"/>
              </a:ext>
            </a:extLst>
          </p:cNvPr>
          <p:cNvSpPr txBox="1"/>
          <p:nvPr/>
        </p:nvSpPr>
        <p:spPr>
          <a:xfrm>
            <a:off x="288398" y="510915"/>
            <a:ext cx="1616257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cs-CZ" sz="2000" b="1">
                <a:solidFill>
                  <a:schemeClr val="bg1"/>
                </a:solidFill>
                <a:latin typeface="Franklin Gothic Medium" panose="020B0603020102020204" pitchFamily="34" charset="0"/>
              </a:rPr>
              <a:t>48 testů</a:t>
            </a:r>
            <a:endParaRPr lang="en-GB" sz="20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ECD269-F997-4A2B-ACA7-B3059D9C3385}"/>
              </a:ext>
            </a:extLst>
          </p:cNvPr>
          <p:cNvSpPr txBox="1"/>
          <p:nvPr/>
        </p:nvSpPr>
        <p:spPr>
          <a:xfrm>
            <a:off x="4841968" y="510915"/>
            <a:ext cx="1616257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cs-CZ" sz="2000" b="1">
                <a:solidFill>
                  <a:schemeClr val="bg1"/>
                </a:solidFill>
                <a:latin typeface="Franklin Gothic Medium" panose="020B0603020102020204" pitchFamily="34" charset="0"/>
              </a:rPr>
              <a:t>48 testů</a:t>
            </a:r>
            <a:endParaRPr lang="en-GB" sz="20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59F626-241A-4A21-AF3C-9E4248402A26}"/>
              </a:ext>
            </a:extLst>
          </p:cNvPr>
          <p:cNvSpPr txBox="1"/>
          <p:nvPr/>
        </p:nvSpPr>
        <p:spPr>
          <a:xfrm>
            <a:off x="4841968" y="2729702"/>
            <a:ext cx="1616257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cs-CZ" sz="2000" b="1">
                <a:solidFill>
                  <a:schemeClr val="bg1"/>
                </a:solidFill>
                <a:latin typeface="Franklin Gothic Medium" panose="020B0603020102020204" pitchFamily="34" charset="0"/>
              </a:rPr>
              <a:t>48 testů</a:t>
            </a:r>
            <a:endParaRPr lang="en-GB" sz="20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532107-B52E-4449-972F-9BC08105DCE0}"/>
              </a:ext>
            </a:extLst>
          </p:cNvPr>
          <p:cNvSpPr txBox="1"/>
          <p:nvPr/>
        </p:nvSpPr>
        <p:spPr>
          <a:xfrm>
            <a:off x="284772" y="2789170"/>
            <a:ext cx="1616257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cs-CZ" sz="2000" b="1">
                <a:solidFill>
                  <a:schemeClr val="bg1"/>
                </a:solidFill>
                <a:latin typeface="Franklin Gothic Medium" panose="020B0603020102020204" pitchFamily="34" charset="0"/>
              </a:rPr>
              <a:t>48 testů</a:t>
            </a:r>
            <a:endParaRPr lang="en-GB" sz="20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120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D12F138-2889-42B3-81F8-747D869889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13</a:t>
            </a:fld>
            <a:endParaRPr lang="cs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1F537B0E-9EFC-48E6-BBB3-AD64C2915EF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453949" y="3066192"/>
            <a:ext cx="3321209" cy="1597025"/>
          </a:xfrm>
        </p:spPr>
        <p:txBody>
          <a:bodyPr/>
          <a:lstStyle/>
          <a:p>
            <a:pPr marL="146050" indent="0">
              <a:buNone/>
            </a:pPr>
            <a:r>
              <a:rPr lang="cs-CZ"/>
              <a:t>TestLine </a:t>
            </a:r>
            <a:r>
              <a:rPr lang="cs-CZ" err="1"/>
              <a:t>Clinical</a:t>
            </a:r>
            <a:r>
              <a:rPr lang="cs-CZ"/>
              <a:t> </a:t>
            </a:r>
            <a:r>
              <a:rPr lang="cs-CZ" err="1"/>
              <a:t>Diagnostics</a:t>
            </a:r>
            <a:r>
              <a:rPr lang="cs-CZ"/>
              <a:t> s.r.o.</a:t>
            </a:r>
          </a:p>
          <a:p>
            <a:pPr marL="146050" indent="0">
              <a:buNone/>
            </a:pPr>
            <a:r>
              <a:rPr lang="cs-CZ"/>
              <a:t>Křižíkova 188/68</a:t>
            </a:r>
          </a:p>
          <a:p>
            <a:pPr marL="146050" indent="0">
              <a:buNone/>
            </a:pPr>
            <a:r>
              <a:rPr lang="cs-CZ"/>
              <a:t>612 00 Brno</a:t>
            </a:r>
          </a:p>
          <a:p>
            <a:pPr marL="146050" indent="0">
              <a:buNone/>
            </a:pPr>
            <a:r>
              <a:rPr lang="cs-CZ"/>
              <a:t>Česká republika</a:t>
            </a:r>
          </a:p>
          <a:p>
            <a:pPr marL="146050" indent="0">
              <a:buNone/>
            </a:pPr>
            <a:endParaRPr lang="cs-CZ"/>
          </a:p>
          <a:p>
            <a:pPr marL="146050" indent="0">
              <a:buNone/>
            </a:pPr>
            <a:r>
              <a:rPr lang="cs-CZ"/>
              <a:t>www.testlinecd.com</a:t>
            </a:r>
            <a:endParaRPr lang="en-US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89E7E9D-86C0-467E-8544-9BB1A7E9BE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36"/>
          <a:stretch/>
        </p:blipFill>
        <p:spPr>
          <a:xfrm>
            <a:off x="0" y="2726933"/>
            <a:ext cx="1460090" cy="2416567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ACC716F-9D80-4B8B-B112-5E86A95D594F}"/>
              </a:ext>
            </a:extLst>
          </p:cNvPr>
          <p:cNvSpPr txBox="1"/>
          <p:nvPr/>
        </p:nvSpPr>
        <p:spPr>
          <a:xfrm>
            <a:off x="6043290" y="3059459"/>
            <a:ext cx="25575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6050" indent="0">
              <a:buNone/>
            </a:pPr>
            <a:r>
              <a:rPr lang="cs-CZ" sz="1300">
                <a:solidFill>
                  <a:srgbClr val="1C3553"/>
                </a:solidFill>
                <a:latin typeface="Franklin Gothic Medium" panose="020B0603020102020204" pitchFamily="34" charset="0"/>
              </a:rPr>
              <a:t>Zuzana </a:t>
            </a:r>
            <a:r>
              <a:rPr lang="cs-CZ" sz="1300" err="1">
                <a:solidFill>
                  <a:srgbClr val="1C3553"/>
                </a:solidFill>
                <a:latin typeface="Franklin Gothic Medium" panose="020B0603020102020204" pitchFamily="34" charset="0"/>
              </a:rPr>
              <a:t>Petrickova</a:t>
            </a:r>
            <a:endParaRPr lang="cs-CZ" sz="1300">
              <a:solidFill>
                <a:srgbClr val="1C3553"/>
              </a:solidFill>
              <a:latin typeface="Franklin Gothic Medium" panose="020B0603020102020204" pitchFamily="34" charset="0"/>
            </a:endParaRPr>
          </a:p>
          <a:p>
            <a:pPr marL="146050" indent="0">
              <a:buNone/>
            </a:pPr>
            <a:r>
              <a:rPr lang="cs-CZ" sz="1300">
                <a:solidFill>
                  <a:srgbClr val="1C3553"/>
                </a:solidFill>
                <a:latin typeface="Franklin Gothic Book" panose="020B0503020102020204" pitchFamily="34" charset="0"/>
              </a:rPr>
              <a:t>MBA </a:t>
            </a:r>
            <a:r>
              <a:rPr lang="cs-CZ" sz="1300" err="1">
                <a:solidFill>
                  <a:srgbClr val="1C3553"/>
                </a:solidFill>
                <a:latin typeface="Franklin Gothic Book" panose="020B0503020102020204" pitchFamily="34" charset="0"/>
              </a:rPr>
              <a:t>product</a:t>
            </a:r>
            <a:r>
              <a:rPr lang="cs-CZ" sz="1300">
                <a:solidFill>
                  <a:srgbClr val="1C3553"/>
                </a:solidFill>
                <a:latin typeface="Franklin Gothic Book" panose="020B0503020102020204" pitchFamily="34" charset="0"/>
              </a:rPr>
              <a:t> </a:t>
            </a:r>
            <a:r>
              <a:rPr lang="cs-CZ" sz="1300" err="1">
                <a:solidFill>
                  <a:srgbClr val="1C3553"/>
                </a:solidFill>
                <a:latin typeface="Franklin Gothic Book" panose="020B0503020102020204" pitchFamily="34" charset="0"/>
              </a:rPr>
              <a:t>specialist</a:t>
            </a:r>
            <a:endParaRPr lang="cs-CZ" sz="1300">
              <a:solidFill>
                <a:srgbClr val="1C3553"/>
              </a:solidFill>
              <a:latin typeface="Franklin Gothic Book" panose="020B0503020102020204" pitchFamily="34" charset="0"/>
            </a:endParaRPr>
          </a:p>
          <a:p>
            <a:pPr marL="146050" indent="0">
              <a:buNone/>
            </a:pPr>
            <a:endParaRPr lang="cs-CZ" sz="1300">
              <a:solidFill>
                <a:srgbClr val="1C3553"/>
              </a:solidFill>
              <a:latin typeface="Franklin Gothic Medium" panose="020B0603020102020204" pitchFamily="34" charset="0"/>
            </a:endParaRPr>
          </a:p>
          <a:p>
            <a:pPr marL="146050" indent="0">
              <a:buNone/>
            </a:pPr>
            <a:r>
              <a:rPr lang="cs-CZ" sz="1300">
                <a:solidFill>
                  <a:srgbClr val="1C3553"/>
                </a:solidFill>
                <a:latin typeface="Franklin Gothic Medium" panose="020B0603020102020204" pitchFamily="34" charset="0"/>
              </a:rPr>
              <a:t>petrickova@testlinecd.com</a:t>
            </a:r>
          </a:p>
          <a:p>
            <a:pPr marL="146050" indent="0">
              <a:buNone/>
            </a:pPr>
            <a:endParaRPr lang="cs-CZ" sz="1300">
              <a:solidFill>
                <a:srgbClr val="1C3553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4E174A1A-D9E2-432E-94C9-86439ABE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402" y="1677155"/>
            <a:ext cx="7688400" cy="535200"/>
          </a:xfrm>
        </p:spPr>
        <p:txBody>
          <a:bodyPr/>
          <a:lstStyle/>
          <a:p>
            <a:r>
              <a:rPr lang="cs-CZ" sz="3000" err="1">
                <a:latin typeface="Franklin Gothic Medium" panose="020B0603020102020204" pitchFamily="34" charset="0"/>
              </a:rPr>
              <a:t>Contacts</a:t>
            </a:r>
            <a:endParaRPr lang="cs-CZ" sz="300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695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4084D3-8855-4763-9229-265250FF8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99" y="595609"/>
            <a:ext cx="8188317" cy="535200"/>
          </a:xfrm>
        </p:spPr>
        <p:txBody>
          <a:bodyPr>
            <a:noAutofit/>
          </a:bodyPr>
          <a:lstStyle/>
          <a:p>
            <a:r>
              <a:rPr lang="cs-CZ" sz="2400">
                <a:latin typeface="Franklin Gothic Medium" panose="020B0603020102020204" pitchFamily="34" charset="0"/>
              </a:rPr>
              <a:t>MBA - </a:t>
            </a:r>
            <a:r>
              <a:rPr lang="cs-CZ" sz="2400"/>
              <a:t>m</a:t>
            </a:r>
            <a:r>
              <a:rPr lang="cs-CZ" sz="2400">
                <a:latin typeface="Franklin Gothic Medium" panose="020B0603020102020204" pitchFamily="34" charset="0"/>
              </a:rPr>
              <a:t>ultiplexní diagnostika ve formátu MTD</a:t>
            </a:r>
            <a:br>
              <a:rPr lang="cs-CZ" sz="2400">
                <a:latin typeface="Franklin Gothic Medium" panose="020B0603020102020204" pitchFamily="34" charset="0"/>
              </a:rPr>
            </a:br>
            <a:endParaRPr lang="cs-CZ" sz="2400">
              <a:latin typeface="Franklin Gothic Medium" panose="020B0603020102020204" pitchFamily="34" charset="0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FFFA219C-B893-4E33-BC3A-6EAED114C27A}"/>
              </a:ext>
            </a:extLst>
          </p:cNvPr>
          <p:cNvSpPr txBox="1"/>
          <p:nvPr/>
        </p:nvSpPr>
        <p:spPr>
          <a:xfrm>
            <a:off x="2003619" y="2215017"/>
            <a:ext cx="1647243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189"/>
            <a:r>
              <a:rPr lang="cs-CZ" sz="1500">
                <a:solidFill>
                  <a:schemeClr val="bg2"/>
                </a:solidFill>
                <a:latin typeface="Franklin Gothic Medium" panose="020B0603020102020204" pitchFamily="34" charset="0"/>
              </a:rPr>
              <a:t>Nová generace</a:t>
            </a:r>
            <a:endParaRPr lang="en-US" sz="1500">
              <a:solidFill>
                <a:schemeClr val="bg2"/>
              </a:solidFill>
              <a:latin typeface="Franklin Gothic Medium" panose="020B0603020102020204" pitchFamily="34" charset="0"/>
            </a:endParaRPr>
          </a:p>
        </p:txBody>
      </p:sp>
      <p:cxnSp>
        <p:nvCxnSpPr>
          <p:cNvPr id="4" name="Přímá spojnice se šipkou 3">
            <a:extLst>
              <a:ext uri="{FF2B5EF4-FFF2-40B4-BE49-F238E27FC236}">
                <a16:creationId xmlns:a16="http://schemas.microsoft.com/office/drawing/2014/main" id="{75D4EE83-43A5-4326-8533-E94EEF9D34F0}"/>
              </a:ext>
            </a:extLst>
          </p:cNvPr>
          <p:cNvCxnSpPr>
            <a:cxnSpLocks/>
          </p:cNvCxnSpPr>
          <p:nvPr/>
        </p:nvCxnSpPr>
        <p:spPr>
          <a:xfrm>
            <a:off x="2107240" y="2571750"/>
            <a:ext cx="1260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86491460-1BCA-47C8-84A2-0C23E30F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945633"/>
              </p:ext>
            </p:extLst>
          </p:nvPr>
        </p:nvGraphicFramePr>
        <p:xfrm>
          <a:off x="1352079" y="3768614"/>
          <a:ext cx="6019828" cy="110471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677784">
                  <a:extLst>
                    <a:ext uri="{9D8B030D-6E8A-4147-A177-3AD203B41FA5}">
                      <a16:colId xmlns:a16="http://schemas.microsoft.com/office/drawing/2014/main" val="3751559448"/>
                    </a:ext>
                  </a:extLst>
                </a:gridCol>
                <a:gridCol w="2920588">
                  <a:extLst>
                    <a:ext uri="{9D8B030D-6E8A-4147-A177-3AD203B41FA5}">
                      <a16:colId xmlns:a16="http://schemas.microsoft.com/office/drawing/2014/main" val="2781167273"/>
                    </a:ext>
                  </a:extLst>
                </a:gridCol>
                <a:gridCol w="1421456">
                  <a:extLst>
                    <a:ext uri="{9D8B030D-6E8A-4147-A177-3AD203B41FA5}">
                      <a16:colId xmlns:a16="http://schemas.microsoft.com/office/drawing/2014/main" val="2323589538"/>
                    </a:ext>
                  </a:extLst>
                </a:gridCol>
              </a:tblGrid>
              <a:tr h="3242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cs-CZ" sz="1200" b="0" u="sng">
                        <a:solidFill>
                          <a:schemeClr val="tx1"/>
                        </a:solidFill>
                        <a:effectLst/>
                        <a:latin typeface="Franklin Gothic Medium" panose="020B06030201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0" u="sng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</a:rPr>
                        <a:t>BLOT-LINE</a:t>
                      </a:r>
                      <a:endParaRPr lang="cs-CZ" sz="1200" b="0" u="sng">
                        <a:solidFill>
                          <a:schemeClr val="tx1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Franklin Gothic Medium" panose="020B0603020102020204" pitchFamily="34" charset="0"/>
                        </a:rPr>
                        <a:t> </a:t>
                      </a:r>
                      <a:endParaRPr lang="cs-CZ" sz="1200">
                        <a:solidFill>
                          <a:schemeClr val="bg1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cs-CZ" sz="1200" b="0" u="sng">
                        <a:solidFill>
                          <a:schemeClr val="tx1"/>
                        </a:solidFill>
                        <a:effectLst/>
                        <a:latin typeface="Franklin Gothic Medium" panose="020B06030201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0" u="sng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</a:rPr>
                        <a:t>Microblot-</a:t>
                      </a:r>
                      <a:r>
                        <a:rPr lang="cs-CZ" sz="1200" b="0" u="sng" err="1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</a:rPr>
                        <a:t>Array</a:t>
                      </a:r>
                      <a:endParaRPr lang="cs-CZ" sz="1200" b="0" u="sng">
                        <a:solidFill>
                          <a:schemeClr val="tx1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361588"/>
                  </a:ext>
                </a:extLst>
              </a:tr>
              <a:tr h="1718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Maximální kapacita</a:t>
                      </a: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antigenů</a:t>
                      </a: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4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4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515032"/>
                  </a:ext>
                </a:extLst>
              </a:tr>
              <a:tr h="1525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Maximální kapacita </a:t>
                      </a: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spot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ů</a:t>
                      </a: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/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linií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2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00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882578"/>
                  </a:ext>
                </a:extLst>
              </a:tr>
              <a:tr h="1806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Počet testů na soupravu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96, 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nebo</a:t>
                      </a: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 48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55563"/>
                  </a:ext>
                </a:extLst>
              </a:tr>
              <a:tr h="1525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30 µl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200" b="0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Spotřeba vzorku na test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bg2"/>
                          </a:solidFill>
                          <a:effectLst/>
                          <a:latin typeface="Franklin Gothic Medium" panose="020B0603020102020204" pitchFamily="34" charset="0"/>
                        </a:rPr>
                        <a:t>10 µl</a:t>
                      </a:r>
                      <a:endParaRPr lang="cs-CZ" sz="1200" b="0">
                        <a:solidFill>
                          <a:schemeClr val="bg2"/>
                        </a:solidFill>
                        <a:effectLst/>
                        <a:latin typeface="Franklin Gothic Medium" panose="020B06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320256"/>
                  </a:ext>
                </a:extLst>
              </a:tr>
            </a:tbl>
          </a:graphicData>
        </a:graphic>
      </p:graphicFrame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374306E0-A8CC-40FF-831F-A0C5579B52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905" r="77494" b="13818"/>
          <a:stretch/>
        </p:blipFill>
        <p:spPr>
          <a:xfrm>
            <a:off x="826903" y="1130809"/>
            <a:ext cx="1280337" cy="2814748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5D05625-D08E-42A8-ADA9-08658526A7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38" t="20291" r="-1382" b="13819"/>
          <a:stretch/>
        </p:blipFill>
        <p:spPr>
          <a:xfrm>
            <a:off x="3367240" y="1287248"/>
            <a:ext cx="4138194" cy="267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44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245" y="462929"/>
            <a:ext cx="7688700" cy="535200"/>
          </a:xfrm>
        </p:spPr>
        <p:txBody>
          <a:bodyPr>
            <a:noAutofit/>
          </a:bodyPr>
          <a:lstStyle/>
          <a:p>
            <a:r>
              <a:rPr lang="cs-CZ"/>
              <a:t>Druhá generace MTD</a:t>
            </a:r>
            <a:endParaRPr lang="en-US">
              <a:latin typeface="Franklin Gothic Medium" panose="020B0603020102020204" pitchFamily="34" charset="0"/>
            </a:endParaRPr>
          </a:p>
        </p:txBody>
      </p:sp>
      <p:pic>
        <p:nvPicPr>
          <p:cNvPr id="4" name="Obrázek 3" descr="Obsah obrázku interiér, kočka, postel, vsedě&#10;&#10;Popis byl vytvořen automaticky">
            <a:extLst>
              <a:ext uri="{FF2B5EF4-FFF2-40B4-BE49-F238E27FC236}">
                <a16:creationId xmlns:a16="http://schemas.microsoft.com/office/drawing/2014/main" id="{E342FB50-0183-432F-9C98-14BFD2371C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2" r="5719" b="14696"/>
          <a:stretch/>
        </p:blipFill>
        <p:spPr>
          <a:xfrm>
            <a:off x="1120942" y="998129"/>
            <a:ext cx="3156653" cy="188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ek 4" descr="Obsah obrázku stůl&#10;&#10;Popis byl vytvořen automaticky">
            <a:extLst>
              <a:ext uri="{FF2B5EF4-FFF2-40B4-BE49-F238E27FC236}">
                <a16:creationId xmlns:a16="http://schemas.microsoft.com/office/drawing/2014/main" id="{25D5E60B-CC0A-4345-85CC-54CB0FC77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097" y="998129"/>
            <a:ext cx="3291848" cy="188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ek 5" descr="Obsah obrázku klávesnice&#10;&#10;Popis byl vytvořen automaticky">
            <a:extLst>
              <a:ext uri="{FF2B5EF4-FFF2-40B4-BE49-F238E27FC236}">
                <a16:creationId xmlns:a16="http://schemas.microsoft.com/office/drawing/2014/main" id="{60721178-BBE8-49E1-8775-FABE5FFD3D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24" r="8489" b="17061"/>
          <a:stretch/>
        </p:blipFill>
        <p:spPr>
          <a:xfrm>
            <a:off x="4830097" y="3027775"/>
            <a:ext cx="3291848" cy="188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D394EF3-02C3-446D-828E-54597DEBD8EF}"/>
              </a:ext>
            </a:extLst>
          </p:cNvPr>
          <p:cNvPicPr/>
          <p:nvPr/>
        </p:nvPicPr>
        <p:blipFill rotWithShape="1">
          <a:blip r:embed="rId6"/>
          <a:srcRect l="2433" t="10564" r="1857"/>
          <a:stretch/>
        </p:blipFill>
        <p:spPr>
          <a:xfrm>
            <a:off x="1120941" y="3027775"/>
            <a:ext cx="3156654" cy="188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342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12D658-609B-4C03-ADD3-B93C0E29A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solidFill>
                  <a:schemeClr val="tx1"/>
                </a:solidFill>
                <a:cs typeface="Arial" panose="020B0604020202020204" pitchFamily="34" charset="0"/>
              </a:rPr>
              <a:t>Design</a:t>
            </a:r>
            <a:r>
              <a:rPr lang="cs-CZ" altLang="cs-CZ">
                <a:solidFill>
                  <a:schemeClr val="tx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jamky</a:t>
            </a:r>
            <a:endParaRPr lang="cs-CZ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7BD0235-F323-468D-9ED8-EC1C72EAC1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56" r="4803"/>
          <a:stretch/>
        </p:blipFill>
        <p:spPr>
          <a:xfrm>
            <a:off x="0" y="1305233"/>
            <a:ext cx="9144000" cy="383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66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91D40477-BB5B-416E-8373-9112B030F6E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5</a:t>
            </a:fld>
            <a:endParaRPr lang="cs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5A776E44-C4FF-4CA5-9FAB-3ECA6C6D1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latin typeface="Franklin Gothic Medium" panose="020B0603020102020204" pitchFamily="34" charset="0"/>
              </a:rPr>
              <a:t>Microblot-</a:t>
            </a:r>
            <a:r>
              <a:rPr lang="cs-CZ" err="1">
                <a:latin typeface="Franklin Gothic Medium" panose="020B0603020102020204" pitchFamily="34" charset="0"/>
              </a:rPr>
              <a:t>Array</a:t>
            </a:r>
            <a:r>
              <a:rPr lang="cs-CZ">
                <a:latin typeface="Franklin Gothic Medium" panose="020B0603020102020204" pitchFamily="34" charset="0"/>
              </a:rPr>
              <a:t> souprava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3938E9-DDFC-47EB-B5B7-BF4E29C5BF84}"/>
              </a:ext>
            </a:extLst>
          </p:cNvPr>
          <p:cNvSpPr/>
          <p:nvPr/>
        </p:nvSpPr>
        <p:spPr>
          <a:xfrm>
            <a:off x="431248" y="1980250"/>
            <a:ext cx="1086834" cy="484337"/>
          </a:xfrm>
          <a:prstGeom prst="rect">
            <a:avLst/>
          </a:prstGeom>
          <a:ln w="9525"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300">
                <a:latin typeface="Franklin Gothic Medium" panose="020B0603020102020204" pitchFamily="34" charset="0"/>
              </a:rPr>
              <a:t>Univerzální roztok</a:t>
            </a:r>
            <a:endParaRPr lang="en-GB" sz="1300">
              <a:latin typeface="Franklin Gothic Medium" panose="020B06030201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E15508B-114F-4DB2-894C-83CEDD01AD60}"/>
              </a:ext>
            </a:extLst>
          </p:cNvPr>
          <p:cNvGrpSpPr/>
          <p:nvPr/>
        </p:nvGrpSpPr>
        <p:grpSpPr>
          <a:xfrm>
            <a:off x="750897" y="1110002"/>
            <a:ext cx="4302461" cy="2709170"/>
            <a:chOff x="800004" y="595609"/>
            <a:chExt cx="6021582" cy="420722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5015C90-2FA8-4ABB-B958-255B841F5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3633" y="595609"/>
              <a:ext cx="4361324" cy="356340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7B46792-15A9-47C2-9C95-9342680EB9FC}"/>
                </a:ext>
              </a:extLst>
            </p:cNvPr>
            <p:cNvSpPr/>
            <p:nvPr/>
          </p:nvSpPr>
          <p:spPr>
            <a:xfrm>
              <a:off x="800004" y="3895378"/>
              <a:ext cx="1581413" cy="376227"/>
            </a:xfrm>
            <a:prstGeom prst="rect">
              <a:avLst/>
            </a:prstGeom>
            <a:ln w="9525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cs-CZ" sz="1300">
                  <a:latin typeface="Franklin Gothic Medium" panose="020B0603020102020204" pitchFamily="34" charset="0"/>
                </a:rPr>
                <a:t>EIA destička</a:t>
              </a:r>
              <a:endParaRPr lang="en-GB" sz="1300">
                <a:latin typeface="Franklin Gothic Medium" panose="020B06030201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BF27AA2-CC88-468D-8E85-1E77FF31254D}"/>
                </a:ext>
              </a:extLst>
            </p:cNvPr>
            <p:cNvSpPr/>
            <p:nvPr/>
          </p:nvSpPr>
          <p:spPr>
            <a:xfrm>
              <a:off x="5556585" y="4064949"/>
              <a:ext cx="1265001" cy="409246"/>
            </a:xfrm>
            <a:prstGeom prst="rect">
              <a:avLst/>
            </a:prstGeom>
            <a:ln w="9525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cs-CZ" sz="1300">
                  <a:latin typeface="Franklin Gothic Medium" panose="020B0603020102020204" pitchFamily="34" charset="0"/>
                </a:rPr>
                <a:t>Substrát</a:t>
              </a:r>
              <a:endParaRPr lang="en-GB" sz="1300">
                <a:latin typeface="Franklin Gothic Medium" panose="020B06030201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0297CCE-9B0D-46B9-9615-2A15C3C53814}"/>
                </a:ext>
              </a:extLst>
            </p:cNvPr>
            <p:cNvSpPr/>
            <p:nvPr/>
          </p:nvSpPr>
          <p:spPr>
            <a:xfrm>
              <a:off x="4022465" y="4447289"/>
              <a:ext cx="1375541" cy="355546"/>
            </a:xfrm>
            <a:prstGeom prst="rect">
              <a:avLst/>
            </a:prstGeom>
            <a:ln w="9525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cs-CZ" sz="1300">
                  <a:latin typeface="Franklin Gothic Medium" panose="020B0603020102020204" pitchFamily="34" charset="0"/>
                </a:rPr>
                <a:t>Konjugát</a:t>
              </a:r>
              <a:endParaRPr lang="en-GB" sz="1300">
                <a:latin typeface="Franklin Gothic Medium" panose="020B06030201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DCE6D29-184A-40D7-A649-9753DE5DAD5C}"/>
                </a:ext>
              </a:extLst>
            </p:cNvPr>
            <p:cNvSpPr/>
            <p:nvPr/>
          </p:nvSpPr>
          <p:spPr>
            <a:xfrm>
              <a:off x="2442222" y="4271605"/>
              <a:ext cx="1375541" cy="355547"/>
            </a:xfrm>
            <a:prstGeom prst="rect">
              <a:avLst/>
            </a:prstGeom>
            <a:ln w="9525">
              <a:solidFill>
                <a:schemeClr val="bg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cs-CZ" sz="1300">
                  <a:latin typeface="Franklin Gothic Medium" panose="020B0603020102020204" pitchFamily="34" charset="0"/>
                </a:rPr>
                <a:t>+ Kontrola</a:t>
              </a:r>
              <a:endParaRPr lang="en-GB" sz="1300">
                <a:latin typeface="Franklin Gothic Medium" panose="020B0603020102020204" pitchFamily="34" charset="0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E35F45A-8F65-4BBB-9E09-3D3417A49C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17198" y="2377308"/>
              <a:ext cx="287171" cy="149152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8196BD7-62A6-4045-BB66-08B9372093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9489" y="3661836"/>
              <a:ext cx="362857" cy="253855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4A85193-BE9E-4817-8953-CD3CB91D3E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4718" y="3999858"/>
              <a:ext cx="179479" cy="253271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7C6662D-3987-413E-A4FD-58A89151D1E0}"/>
                </a:ext>
              </a:extLst>
            </p:cNvPr>
            <p:cNvCxnSpPr>
              <a:cxnSpLocks/>
            </p:cNvCxnSpPr>
            <p:nvPr/>
          </p:nvCxnSpPr>
          <p:spPr>
            <a:xfrm>
              <a:off x="4550763" y="4041146"/>
              <a:ext cx="65890" cy="368961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5B57B99-7830-436E-8166-77911370EB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39426" y="3846360"/>
              <a:ext cx="346526" cy="233248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7B28E69-3CFC-4053-990E-E3B9798FE5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936"/>
          <a:stretch/>
        </p:blipFill>
        <p:spPr>
          <a:xfrm>
            <a:off x="5226618" y="1359600"/>
            <a:ext cx="3636540" cy="33297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7F2422D-E117-4074-8B22-A132949DDD7F}"/>
              </a:ext>
            </a:extLst>
          </p:cNvPr>
          <p:cNvSpPr/>
          <p:nvPr/>
        </p:nvSpPr>
        <p:spPr>
          <a:xfrm>
            <a:off x="5226618" y="1333469"/>
            <a:ext cx="3535450" cy="332974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E8F6D5-EE99-4BAD-8139-948EAA7D128F}"/>
              </a:ext>
            </a:extLst>
          </p:cNvPr>
          <p:cNvSpPr txBox="1"/>
          <p:nvPr/>
        </p:nvSpPr>
        <p:spPr>
          <a:xfrm>
            <a:off x="5211358" y="480283"/>
            <a:ext cx="3535450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cs-CZ" sz="2000" b="1">
                <a:solidFill>
                  <a:schemeClr val="bg1"/>
                </a:solidFill>
                <a:latin typeface="Franklin Gothic Medium" panose="020B0603020102020204" pitchFamily="34" charset="0"/>
              </a:rPr>
              <a:t>Nově bude MBA souprava obsahovat kalibrační kartu</a:t>
            </a:r>
            <a:endParaRPr lang="en-GB" sz="20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062110-78DA-4772-8C56-EE199062D2A4}"/>
              </a:ext>
            </a:extLst>
          </p:cNvPr>
          <p:cNvSpPr/>
          <p:nvPr/>
        </p:nvSpPr>
        <p:spPr>
          <a:xfrm>
            <a:off x="5290850" y="3819221"/>
            <a:ext cx="1688233" cy="78664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800" b="1">
                <a:solidFill>
                  <a:schemeClr val="tx1"/>
                </a:solidFill>
                <a:latin typeface="Franklin Gothic Medium" panose="020B0603020102020204" pitchFamily="34" charset="0"/>
              </a:rPr>
              <a:t>Kalibrační karta</a:t>
            </a:r>
            <a:endParaRPr lang="en-GB" sz="1800" b="1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82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A68B8C-2D0F-4EDE-8B28-128F214A4F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6</a:t>
            </a:fld>
            <a:endParaRPr lang="c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6C29F0-4E78-40DA-8B25-024C98E2A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KALIBRAČNÍ DATA - n</a:t>
            </a:r>
            <a:r>
              <a:rPr lang="en-GB" err="1"/>
              <a:t>ov</a:t>
            </a:r>
            <a:r>
              <a:rPr lang="cs-CZ"/>
              <a:t>á</a:t>
            </a:r>
            <a:r>
              <a:rPr lang="en-GB"/>
              <a:t> </a:t>
            </a:r>
            <a:r>
              <a:rPr lang="en-GB" err="1"/>
              <a:t>koncepc</a:t>
            </a:r>
            <a:r>
              <a:rPr lang="cs-CZ"/>
              <a:t>e</a:t>
            </a:r>
            <a:r>
              <a:rPr lang="en-GB"/>
              <a:t> </a:t>
            </a:r>
            <a:r>
              <a:rPr lang="en-GB" err="1"/>
              <a:t>zpracování</a:t>
            </a:r>
            <a:r>
              <a:rPr lang="en-GB"/>
              <a:t> </a:t>
            </a:r>
            <a:br>
              <a:rPr lang="cs-CZ"/>
            </a:br>
            <a:r>
              <a:rPr lang="en-GB"/>
              <a:t>a </a:t>
            </a:r>
            <a:r>
              <a:rPr lang="en-GB" err="1"/>
              <a:t>vyhodnocení</a:t>
            </a:r>
            <a:r>
              <a:rPr lang="cs-CZ"/>
              <a:t> MBA</a:t>
            </a:r>
            <a:r>
              <a:rPr lang="en-GB"/>
              <a:t> </a:t>
            </a:r>
            <a:r>
              <a:rPr lang="en-GB" err="1"/>
              <a:t>souprav</a:t>
            </a:r>
            <a:r>
              <a:rPr lang="cs-CZ"/>
              <a:t> </a:t>
            </a:r>
            <a:r>
              <a:rPr lang="en-GB"/>
              <a:t>s </a:t>
            </a:r>
            <a:r>
              <a:rPr lang="en-GB" err="1"/>
              <a:t>identifikací</a:t>
            </a:r>
            <a:r>
              <a:rPr lang="en-GB"/>
              <a:t> </a:t>
            </a:r>
            <a:r>
              <a:rPr lang="en-GB" err="1"/>
              <a:t>šarže</a:t>
            </a:r>
            <a:br>
              <a:rPr lang="cs-CZ"/>
            </a:br>
            <a:br>
              <a:rPr lang="cs-CZ"/>
            </a:br>
            <a:br>
              <a:rPr lang="cs-CZ" sz="2800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7940E3-A16A-40AE-9267-6B16472E5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119" y="1726852"/>
            <a:ext cx="7961462" cy="3133165"/>
          </a:xfrm>
        </p:spPr>
        <p:txBody>
          <a:bodyPr/>
          <a:lstStyle/>
          <a:p>
            <a:pPr marL="146050" indent="0">
              <a:spcBef>
                <a:spcPts val="300"/>
              </a:spcBef>
              <a:buNone/>
            </a:pPr>
            <a:r>
              <a:rPr lang="cs-CZ" sz="1800">
                <a:ea typeface="Calibri" panose="020F0502020204030204" pitchFamily="34" charset="0"/>
              </a:rPr>
              <a:t>K</a:t>
            </a:r>
            <a:r>
              <a:rPr lang="en-GB" sz="1800" err="1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alibrační</a:t>
            </a:r>
            <a:r>
              <a:rPr lang="cs-CZ" sz="1800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dat</a:t>
            </a:r>
            <a:r>
              <a:rPr lang="cs-CZ" sz="1800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a</a:t>
            </a:r>
            <a:r>
              <a:rPr lang="en-GB" sz="1800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jednotlivých</a:t>
            </a:r>
            <a:r>
              <a:rPr lang="en-GB" sz="1800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šarží</a:t>
            </a:r>
            <a:r>
              <a:rPr lang="en-GB" sz="1800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přináší</a:t>
            </a:r>
            <a:r>
              <a:rPr lang="cs-CZ" sz="1800">
                <a:ea typeface="Calibri" panose="020F0502020204030204" pitchFamily="34" charset="0"/>
              </a:rPr>
              <a:t> mnohé výhody</a:t>
            </a:r>
          </a:p>
          <a:p>
            <a:pPr>
              <a:spcBef>
                <a:spcPts val="300"/>
              </a:spcBef>
            </a:pP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Zaměnitelnost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konjugátu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a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substrátu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endParaRPr lang="cs-CZ" sz="1800" b="1">
              <a:solidFill>
                <a:srgbClr val="1C3553"/>
              </a:solidFill>
              <a:effectLst/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1">
              <a:spcBef>
                <a:spcPts val="300"/>
              </a:spcBef>
            </a:pPr>
            <a:r>
              <a:rPr lang="cs-CZ" sz="1400" b="1">
                <a:solidFill>
                  <a:srgbClr val="1C3553"/>
                </a:solidFill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Konjugát</a:t>
            </a:r>
            <a:r>
              <a:rPr lang="cs-CZ" sz="1400">
                <a:solidFill>
                  <a:srgbClr val="1C3553"/>
                </a:solidFill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: záměna v rámci jednotlivé </a:t>
            </a:r>
            <a:r>
              <a:rPr lang="cs-CZ" sz="1400" err="1">
                <a:solidFill>
                  <a:srgbClr val="1C3553"/>
                </a:solidFill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Ig</a:t>
            </a:r>
            <a:r>
              <a:rPr lang="cs-CZ" sz="1400">
                <a:solidFill>
                  <a:srgbClr val="1C3553"/>
                </a:solidFill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 třídy </a:t>
            </a:r>
          </a:p>
          <a:p>
            <a:pPr lvl="1">
              <a:spcBef>
                <a:spcPts val="300"/>
              </a:spcBef>
            </a:pPr>
            <a:r>
              <a:rPr lang="cs-CZ" sz="1400" b="1">
                <a:latin typeface="Franklin Gothic Book" panose="020B0503020102020204" pitchFamily="34" charset="0"/>
                <a:ea typeface="Times New Roman" panose="02020603050405020304" pitchFamily="18" charset="0"/>
              </a:rPr>
              <a:t>Substrát</a:t>
            </a:r>
            <a:r>
              <a:rPr lang="cs-CZ" sz="1400">
                <a:latin typeface="Franklin Gothic Book" panose="020B0503020102020204" pitchFamily="34" charset="0"/>
                <a:ea typeface="Times New Roman" panose="02020603050405020304" pitchFamily="18" charset="0"/>
              </a:rPr>
              <a:t>: záměna v rámci celého MBA portfolia </a:t>
            </a:r>
            <a:endParaRPr lang="cs-CZ" sz="1400">
              <a:solidFill>
                <a:srgbClr val="1C3553"/>
              </a:solidFill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Sjednocení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kritérií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hodnocení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výsledků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pro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všechny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typy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souprav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a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antigenů</a:t>
            </a:r>
            <a:r>
              <a:rPr lang="cs-CZ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(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hraniční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zón</a:t>
            </a:r>
            <a:r>
              <a:rPr lang="cs-CZ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a</a:t>
            </a:r>
            <a:r>
              <a:rPr lang="cs-CZ" sz="1800">
                <a:ea typeface="Times New Roman" panose="02020603050405020304" pitchFamily="18" charset="0"/>
              </a:rPr>
              <a:t>: </a:t>
            </a:r>
            <a:r>
              <a:rPr lang="cs-CZ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185-210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) </a:t>
            </a:r>
            <a:endParaRPr lang="cs-CZ" sz="1800">
              <a:ea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Zefektivnění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automatického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zpracování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souprav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a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využití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cs-CZ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odlamovatelných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jamek</a:t>
            </a:r>
            <a:endParaRPr lang="cs-CZ" sz="1800">
              <a:solidFill>
                <a:srgbClr val="1C3553"/>
              </a:solidFill>
              <a:effectLst/>
              <a:ea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Redukce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rizika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err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kontaminace</a:t>
            </a:r>
            <a:r>
              <a:rPr lang="en-GB" sz="1800" b="1">
                <a:solidFill>
                  <a:srgbClr val="1C3553"/>
                </a:solidFill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jednotlivých</a:t>
            </a:r>
            <a:r>
              <a:rPr lang="en-GB" sz="1800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800" err="1">
                <a:solidFill>
                  <a:srgbClr val="1C3553"/>
                </a:solidFill>
                <a:effectLst/>
                <a:ea typeface="Times New Roman" panose="02020603050405020304" pitchFamily="18" charset="0"/>
              </a:rPr>
              <a:t>komponent</a:t>
            </a:r>
            <a:r>
              <a:rPr lang="en-GB" sz="1800" b="1">
                <a:solidFill>
                  <a:srgbClr val="1C3553"/>
                </a:solidFill>
                <a:effectLst/>
                <a:ea typeface="Calibri" panose="020F0502020204030204" pitchFamily="34" charset="0"/>
              </a:rPr>
              <a:t> </a:t>
            </a:r>
            <a:endParaRPr lang="cs-CZ" sz="1800"/>
          </a:p>
          <a:p>
            <a:pPr marL="146050" indent="0">
              <a:spcBef>
                <a:spcPts val="300"/>
              </a:spcBef>
              <a:buNone/>
            </a:pPr>
            <a:endParaRPr lang="cs-CZ" sz="1800"/>
          </a:p>
          <a:p>
            <a:pPr marL="146050" indent="0">
              <a:spcBef>
                <a:spcPts val="300"/>
              </a:spcBef>
              <a:buNone/>
            </a:pPr>
            <a:endParaRPr lang="cs-CZ" sz="1800"/>
          </a:p>
          <a:p>
            <a:pPr marL="146050" indent="0">
              <a:spcBef>
                <a:spcPts val="300"/>
              </a:spcBef>
              <a:buNone/>
            </a:pPr>
            <a:endParaRPr lang="en-GB" sz="1800"/>
          </a:p>
          <a:p>
            <a:pPr>
              <a:spcBef>
                <a:spcPts val="300"/>
              </a:spcBef>
            </a:pP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592017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317619-47C8-4425-AB9F-18B5CFB88A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7</a:t>
            </a:fld>
            <a:endParaRPr lang="c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9A412B-88B2-48FA-A046-019F45F94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00" y="595609"/>
            <a:ext cx="6685000" cy="535200"/>
          </a:xfrm>
        </p:spPr>
        <p:txBody>
          <a:bodyPr/>
          <a:lstStyle/>
          <a:p>
            <a:r>
              <a:rPr lang="cs-CZ"/>
              <a:t>Jak budou načteny kalibrační data do SW?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4B87F8-C853-473B-AEC3-9191919C2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500" y="1384663"/>
            <a:ext cx="5731020" cy="3278554"/>
          </a:xfrm>
        </p:spPr>
        <p:txBody>
          <a:bodyPr/>
          <a:lstStyle/>
          <a:p>
            <a:pPr marL="146050" indent="0">
              <a:spcBef>
                <a:spcPts val="300"/>
              </a:spcBef>
              <a:buNone/>
            </a:pPr>
            <a:r>
              <a:rPr lang="cs-CZ" sz="2200" b="1">
                <a:latin typeface="Franklin Gothic Medium" panose="020B0603020102020204" pitchFamily="34" charset="0"/>
              </a:rPr>
              <a:t>QR</a:t>
            </a:r>
            <a:r>
              <a:rPr lang="en-GB" sz="2200" b="1">
                <a:latin typeface="Franklin Gothic Medium" panose="020B0603020102020204" pitchFamily="34" charset="0"/>
              </a:rPr>
              <a:t> </a:t>
            </a:r>
            <a:r>
              <a:rPr lang="cs-CZ" sz="2200" b="1">
                <a:latin typeface="Franklin Gothic Medium" panose="020B0603020102020204" pitchFamily="34" charset="0"/>
              </a:rPr>
              <a:t>kód</a:t>
            </a:r>
          </a:p>
          <a:p>
            <a:pPr marL="146050" indent="0">
              <a:spcBef>
                <a:spcPts val="300"/>
              </a:spcBef>
              <a:buNone/>
            </a:pPr>
            <a:r>
              <a:rPr lang="cs-CZ" sz="1400"/>
              <a:t>Pomocí QR kódu na spodní straně každé jamky, díky němuž u </a:t>
            </a:r>
            <a:r>
              <a:rPr lang="cs-CZ" sz="1400" b="1">
                <a:latin typeface="Franklin Gothic Medium" panose="020B0603020102020204" pitchFamily="34" charset="0"/>
              </a:rPr>
              <a:t>on-line </a:t>
            </a:r>
            <a:r>
              <a:rPr lang="cs-CZ" sz="1400"/>
              <a:t>připojeného PC dojde k automatickému načtení dat do MBA Software. </a:t>
            </a:r>
          </a:p>
          <a:p>
            <a:pPr marL="146050" indent="0">
              <a:spcBef>
                <a:spcPts val="300"/>
              </a:spcBef>
              <a:buNone/>
            </a:pPr>
            <a:endParaRPr lang="cs-CZ" sz="2200" b="1">
              <a:latin typeface="Franklin Gothic Medium" panose="020B0603020102020204" pitchFamily="34" charset="0"/>
            </a:endParaRPr>
          </a:p>
          <a:p>
            <a:pPr marL="146050" indent="0">
              <a:spcBef>
                <a:spcPts val="300"/>
              </a:spcBef>
              <a:buNone/>
            </a:pPr>
            <a:r>
              <a:rPr lang="cs-CZ" sz="2200" b="1">
                <a:latin typeface="Franklin Gothic Medium" panose="020B0603020102020204" pitchFamily="34" charset="0"/>
              </a:rPr>
              <a:t>Kalibrační karta</a:t>
            </a:r>
          </a:p>
          <a:p>
            <a:pPr marL="146050" indent="0">
              <a:spcBef>
                <a:spcPts val="300"/>
              </a:spcBef>
              <a:buNone/>
            </a:pPr>
            <a:r>
              <a:rPr lang="cs-CZ" sz="1400"/>
              <a:t>Pomocí k</a:t>
            </a:r>
            <a:r>
              <a:rPr lang="cs-CZ" sz="1400">
                <a:latin typeface="Franklin Gothic Book" panose="020B0503020102020204" pitchFamily="34" charset="0"/>
              </a:rPr>
              <a:t>alibrační karty, která se načtete pomocí čtečky. Pouze v případě, že PC není napojen na internet.</a:t>
            </a:r>
          </a:p>
          <a:p>
            <a:pPr marL="146050" indent="0">
              <a:spcBef>
                <a:spcPts val="300"/>
              </a:spcBef>
              <a:buNone/>
            </a:pPr>
            <a:r>
              <a:rPr lang="cs-CZ" sz="1400">
                <a:latin typeface="Franklin Gothic Book" panose="020B0503020102020204" pitchFamily="34" charset="0"/>
              </a:rPr>
              <a:t>Kalibrační karta je součástí soupravy a je dostupná i na webu TL.</a:t>
            </a:r>
          </a:p>
          <a:p>
            <a:pPr lvl="1">
              <a:spcBef>
                <a:spcPts val="300"/>
              </a:spcBef>
            </a:pP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45A755-B54C-4B47-A659-8644063DFB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718"/>
          <a:stretch/>
        </p:blipFill>
        <p:spPr>
          <a:xfrm>
            <a:off x="6209413" y="2893238"/>
            <a:ext cx="2201717" cy="1834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Obrázek 4" descr="Obsah obrázku stůl&#10;&#10;Popis byl vytvořen automaticky">
            <a:extLst>
              <a:ext uri="{FF2B5EF4-FFF2-40B4-BE49-F238E27FC236}">
                <a16:creationId xmlns:a16="http://schemas.microsoft.com/office/drawing/2014/main" id="{1558B71D-EB46-43C8-8AAD-2C41B38FB2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393" t="28425" r="-712" b="974"/>
          <a:stretch/>
        </p:blipFill>
        <p:spPr>
          <a:xfrm>
            <a:off x="6150919" y="1130809"/>
            <a:ext cx="2255282" cy="1588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8748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8B61699-3ECF-44C5-B642-6970BC1133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8</a:t>
            </a:fld>
            <a:endParaRPr lang="c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7C48E3F-BAB9-4262-9D78-277FA69D1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4688" y="629091"/>
            <a:ext cx="7688700" cy="2261100"/>
          </a:xfrm>
        </p:spPr>
        <p:txBody>
          <a:bodyPr/>
          <a:lstStyle/>
          <a:p>
            <a:pPr marL="146050" indent="0">
              <a:buNone/>
            </a:pPr>
            <a:r>
              <a:rPr lang="cs-CZ" sz="2600" b="1">
                <a:latin typeface="Franklin Gothic Medium" panose="020B0603020102020204" pitchFamily="34" charset="0"/>
              </a:rPr>
              <a:t>Dostupné soupravy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8B1B93DB-A2C5-4724-920B-2484D6B71D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40337"/>
              </p:ext>
            </p:extLst>
          </p:nvPr>
        </p:nvGraphicFramePr>
        <p:xfrm>
          <a:off x="4492956" y="484977"/>
          <a:ext cx="4253852" cy="4202749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3006394">
                  <a:extLst>
                    <a:ext uri="{9D8B030D-6E8A-4147-A177-3AD203B41FA5}">
                      <a16:colId xmlns:a16="http://schemas.microsoft.com/office/drawing/2014/main" val="3795100921"/>
                    </a:ext>
                  </a:extLst>
                </a:gridCol>
                <a:gridCol w="1247458">
                  <a:extLst>
                    <a:ext uri="{9D8B030D-6E8A-4147-A177-3AD203B41FA5}">
                      <a16:colId xmlns:a16="http://schemas.microsoft.com/office/drawing/2014/main" val="1915953709"/>
                    </a:ext>
                  </a:extLst>
                </a:gridCol>
              </a:tblGrid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400" b="1" u="sng" strike="noStrike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</a:rPr>
                        <a:t>Infekční sérologie</a:t>
                      </a:r>
                      <a:endParaRPr lang="cs-CZ" sz="1400" b="1" i="0" u="sng" strike="noStrike">
                        <a:solidFill>
                          <a:schemeClr val="tx1"/>
                        </a:solidFill>
                        <a:effectLst/>
                        <a:latin typeface="Franklin Gothic Medium" panose="020B06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pl-PL" sz="1200" b="1" i="0" u="sng" strike="noStrike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  <a:cs typeface="Calibri" panose="020F0502020204030204" pitchFamily="34" charset="0"/>
                        </a:rPr>
                        <a:t>Počet testů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845603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IgG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4386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IgM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410968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afzelii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IgG</a:t>
                      </a:r>
                      <a:endParaRPr lang="cs-CZ" sz="1200" b="0" i="0" u="sng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546901"/>
                  </a:ext>
                </a:extLst>
              </a:tr>
              <a:tr h="26388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afzelii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IgM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629068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b.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sensu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stricto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IgG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852929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b.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sensu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stricto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IgM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659047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garinii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IgG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512008"/>
                  </a:ext>
                </a:extLst>
              </a:tr>
              <a:tr h="265775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Borrelia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cs-CZ" sz="1200" b="0" u="none" strike="noStrike" err="1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garinii</a:t>
                      </a: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 IgG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440307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Chlamydia IgA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690896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Chlamydia IgG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8344250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COVID-19 IgA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165593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COVID-19 IgG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7076439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COVID-19 IgM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723815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EBV IgA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831998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EBV IgG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19967"/>
                  </a:ext>
                </a:extLst>
              </a:tr>
              <a:tr h="243239"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EBV IgM</a:t>
                      </a:r>
                      <a:endParaRPr lang="cs-CZ" sz="1200" b="1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1C3553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Arial"/>
                        </a:rPr>
                        <a:t>96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64098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BE84F03C-70F9-46AC-BC46-22934A0063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470207"/>
              </p:ext>
            </p:extLst>
          </p:nvPr>
        </p:nvGraphicFramePr>
        <p:xfrm>
          <a:off x="467223" y="3899852"/>
          <a:ext cx="3507877" cy="800639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561727">
                  <a:extLst>
                    <a:ext uri="{9D8B030D-6E8A-4147-A177-3AD203B41FA5}">
                      <a16:colId xmlns:a16="http://schemas.microsoft.com/office/drawing/2014/main" val="1644638077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val="24877716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400" b="1" u="sng" strike="noStrike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</a:rPr>
                        <a:t>Imunologie</a:t>
                      </a:r>
                    </a:p>
                  </a:txBody>
                  <a:tcPr marL="7144" marR="7144" marT="7144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l-PL" sz="1200" b="1" i="0" u="sng" strike="noStrike">
                          <a:solidFill>
                            <a:schemeClr val="tx1"/>
                          </a:solidFill>
                          <a:effectLst/>
                          <a:latin typeface="Franklin Gothic Medium" panose="020B0603020102020204" pitchFamily="34" charset="0"/>
                          <a:cs typeface="Calibri" panose="020F0502020204030204" pitchFamily="34" charset="0"/>
                        </a:rPr>
                        <a:t>Počet testů</a:t>
                      </a:r>
                    </a:p>
                  </a:txBody>
                  <a:tcPr marL="7144" marR="7144" marT="7144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191832"/>
                  </a:ext>
                </a:extLst>
              </a:tr>
              <a:tr h="224585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ANA 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lnSpc>
                          <a:spcPct val="150000"/>
                        </a:lnSpc>
                      </a:pPr>
                      <a:r>
                        <a:rPr lang="cs-CZ" sz="120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96 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235522"/>
                  </a:ext>
                </a:extLst>
              </a:tr>
              <a:tr h="302417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b="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MBA ANA plus 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200" u="none" strike="noStrike">
                          <a:solidFill>
                            <a:schemeClr val="bg2"/>
                          </a:solidFill>
                          <a:effectLst/>
                          <a:latin typeface="Franklin Gothic Book" panose="020B0503020102020204" pitchFamily="34" charset="0"/>
                        </a:rPr>
                        <a:t>96 </a:t>
                      </a:r>
                      <a:endParaRPr lang="cs-CZ" sz="1200" b="0" i="0" u="none" strike="noStrike">
                        <a:solidFill>
                          <a:schemeClr val="bg2"/>
                        </a:solidFill>
                        <a:effectLst/>
                        <a:latin typeface="Franklin Gothic Book" panose="020B050302010202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579930"/>
                  </a:ext>
                </a:extLst>
              </a:tr>
            </a:tbl>
          </a:graphicData>
        </a:graphic>
      </p:graphicFrame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B3E1F523-1197-4613-9F46-A6859D079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3127" y="1559719"/>
            <a:ext cx="2646849" cy="202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531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7421F7A-C976-48D5-BFE3-C653A83315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 smtClean="0"/>
              <a:t>9</a:t>
            </a:fld>
            <a:endParaRPr lang="cs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52547EC2-89BD-42B5-AECC-376960B20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00" y="696392"/>
            <a:ext cx="7688700" cy="535200"/>
          </a:xfrm>
        </p:spPr>
        <p:txBody>
          <a:bodyPr/>
          <a:lstStyle/>
          <a:p>
            <a:r>
              <a:rPr lang="cs-CZ"/>
              <a:t>Microblot-</a:t>
            </a:r>
            <a:r>
              <a:rPr lang="cs-CZ" err="1"/>
              <a:t>Array</a:t>
            </a:r>
            <a:r>
              <a:rPr lang="cs-CZ"/>
              <a:t> COVID-19 - INOVACE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3BE6A2A-9028-48F4-98E6-91EEAB3466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135"/>
          <a:stretch/>
        </p:blipFill>
        <p:spPr>
          <a:xfrm>
            <a:off x="0" y="1965005"/>
            <a:ext cx="3708400" cy="2225671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D7D87D8-EA09-4EC6-B8B3-886E28DADB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40" t="4712" r="1726" b="1829"/>
          <a:stretch/>
        </p:blipFill>
        <p:spPr>
          <a:xfrm>
            <a:off x="1620955" y="1923246"/>
            <a:ext cx="2549312" cy="2523862"/>
          </a:xfrm>
          <a:prstGeom prst="flowChartConnector">
            <a:avLst/>
          </a:prstGeom>
        </p:spPr>
      </p:pic>
      <p:sp>
        <p:nvSpPr>
          <p:cNvPr id="11" name="Zástupný text 5">
            <a:extLst>
              <a:ext uri="{FF2B5EF4-FFF2-40B4-BE49-F238E27FC236}">
                <a16:creationId xmlns:a16="http://schemas.microsoft.com/office/drawing/2014/main" id="{9EC67184-B7AF-4436-88D7-F74DD57EEDCC}"/>
              </a:ext>
            </a:extLst>
          </p:cNvPr>
          <p:cNvSpPr>
            <a:spLocks noGrp="1"/>
          </p:cNvSpPr>
          <p:nvPr/>
        </p:nvSpPr>
        <p:spPr>
          <a:xfrm>
            <a:off x="4170267" y="1707289"/>
            <a:ext cx="2638163" cy="2770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300"/>
              <a:buFont typeface="Arial"/>
              <a:buChar char="●"/>
              <a:defRPr sz="1300" b="0" i="0" u="none" strike="noStrike" cap="none">
                <a:solidFill>
                  <a:srgbClr val="1C3553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C3553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A1 </a:t>
            </a:r>
            <a:r>
              <a:rPr lang="cs-CZ" sz="1100"/>
              <a:t> </a:t>
            </a:r>
            <a:r>
              <a:rPr lang="en-US" sz="1100"/>
              <a:t>- NP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A2 </a:t>
            </a:r>
            <a:r>
              <a:rPr lang="cs-CZ" sz="1100"/>
              <a:t> </a:t>
            </a:r>
            <a:r>
              <a:rPr lang="en-US" sz="1100"/>
              <a:t>- RBD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 b="1">
                <a:latin typeface="Franklin Gothic Medium" panose="020B0603020102020204" pitchFamily="34" charset="0"/>
              </a:rPr>
              <a:t>A3 </a:t>
            </a:r>
            <a:r>
              <a:rPr lang="cs-CZ" sz="1100" b="1">
                <a:latin typeface="Franklin Gothic Medium" panose="020B0603020102020204" pitchFamily="34" charset="0"/>
              </a:rPr>
              <a:t> </a:t>
            </a:r>
            <a:r>
              <a:rPr lang="en-US" sz="1100" b="1">
                <a:latin typeface="Franklin Gothic Medium" panose="020B0603020102020204" pitchFamily="34" charset="0"/>
              </a:rPr>
              <a:t>- </a:t>
            </a:r>
            <a:r>
              <a:rPr lang="cs-CZ" sz="1100" b="1">
                <a:latin typeface="Franklin Gothic Medium" panose="020B0603020102020204" pitchFamily="34" charset="0"/>
              </a:rPr>
              <a:t> </a:t>
            </a:r>
            <a:r>
              <a:rPr lang="en-US" sz="1100" b="1">
                <a:latin typeface="Franklin Gothic Medium" panose="020B0603020102020204" pitchFamily="34" charset="0"/>
              </a:rPr>
              <a:t>Spike S</a:t>
            </a:r>
            <a:r>
              <a:rPr lang="cs-CZ" sz="1100" b="1">
                <a:latin typeface="Franklin Gothic Medium" panose="020B0603020102020204" pitchFamily="34" charset="0"/>
              </a:rPr>
              <a:t>1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cs-CZ" sz="1100"/>
              <a:t>A4  -  </a:t>
            </a:r>
            <a:r>
              <a:rPr lang="cs-CZ" sz="1100" err="1"/>
              <a:t>Spike</a:t>
            </a:r>
            <a:r>
              <a:rPr lang="cs-CZ" sz="1100"/>
              <a:t> S2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cs-CZ" sz="1100" b="1">
                <a:latin typeface="Franklin Gothic Medium" panose="020B0603020102020204" pitchFamily="34" charset="0"/>
              </a:rPr>
              <a:t>A5  -  </a:t>
            </a:r>
            <a:r>
              <a:rPr lang="cs-CZ" sz="1100" b="1" err="1">
                <a:latin typeface="Franklin Gothic Medium" panose="020B0603020102020204" pitchFamily="34" charset="0"/>
              </a:rPr>
              <a:t>Spike</a:t>
            </a:r>
            <a:r>
              <a:rPr lang="cs-CZ" sz="1100" b="1">
                <a:latin typeface="Franklin Gothic Medium" panose="020B0603020102020204" pitchFamily="34" charset="0"/>
              </a:rPr>
              <a:t>  S1 </a:t>
            </a:r>
            <a:r>
              <a:rPr lang="el-GR" sz="1100" b="1">
                <a:latin typeface="Franklin Gothic Medium" panose="020B0603020102020204" pitchFamily="34" charset="0"/>
              </a:rPr>
              <a:t>α</a:t>
            </a:r>
            <a:r>
              <a:rPr lang="cs-CZ" sz="1100" b="1">
                <a:latin typeface="Franklin Gothic Medium" panose="020B0603020102020204" pitchFamily="34" charset="0"/>
              </a:rPr>
              <a:t>-variant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cs-CZ" sz="1100" b="1">
                <a:latin typeface="Franklin Gothic Medium" panose="020B0603020102020204" pitchFamily="34" charset="0"/>
              </a:rPr>
              <a:t>A6  -  </a:t>
            </a:r>
            <a:r>
              <a:rPr lang="cs-CZ" sz="1100" b="1" err="1">
                <a:latin typeface="Franklin Gothic Medium" panose="020B0603020102020204" pitchFamily="34" charset="0"/>
              </a:rPr>
              <a:t>Spike</a:t>
            </a:r>
            <a:r>
              <a:rPr lang="cs-CZ" sz="1100" b="1">
                <a:latin typeface="Franklin Gothic Medium" panose="020B0603020102020204" pitchFamily="34" charset="0"/>
              </a:rPr>
              <a:t>  S1 </a:t>
            </a:r>
            <a:r>
              <a:rPr lang="el-GR" sz="1100" b="1">
                <a:latin typeface="Franklin Gothic Medium" panose="020B0603020102020204" pitchFamily="34" charset="0"/>
              </a:rPr>
              <a:t>γ</a:t>
            </a:r>
            <a:r>
              <a:rPr lang="cs-CZ" sz="1100" b="1">
                <a:latin typeface="Franklin Gothic Medium" panose="020B0603020102020204" pitchFamily="34" charset="0"/>
              </a:rPr>
              <a:t>-variant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cs-CZ" sz="1100" b="1">
                <a:latin typeface="Franklin Gothic Medium" panose="020B0603020102020204" pitchFamily="34" charset="0"/>
              </a:rPr>
              <a:t>A7  -  </a:t>
            </a:r>
            <a:r>
              <a:rPr lang="cs-CZ" sz="1100" b="1" err="1">
                <a:latin typeface="Franklin Gothic Medium" panose="020B0603020102020204" pitchFamily="34" charset="0"/>
              </a:rPr>
              <a:t>Spike</a:t>
            </a:r>
            <a:r>
              <a:rPr lang="cs-CZ" sz="1100" b="1">
                <a:latin typeface="Franklin Gothic Medium" panose="020B0603020102020204" pitchFamily="34" charset="0"/>
              </a:rPr>
              <a:t>  S1 </a:t>
            </a:r>
            <a:r>
              <a:rPr lang="el-GR" sz="1100" b="1">
                <a:latin typeface="Franklin Gothic Medium" panose="020B0603020102020204" pitchFamily="34" charset="0"/>
              </a:rPr>
              <a:t>δ</a:t>
            </a:r>
            <a:r>
              <a:rPr lang="cs-CZ" sz="1100" b="1">
                <a:latin typeface="Franklin Gothic Medium" panose="020B0603020102020204" pitchFamily="34" charset="0"/>
              </a:rPr>
              <a:t>-variant</a:t>
            </a:r>
            <a:endParaRPr lang="en-US" sz="1100">
              <a:latin typeface="Franklin Gothic Medium" panose="020B0603020102020204" pitchFamily="34" charset="0"/>
            </a:endParaRP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</a:t>
            </a:r>
            <a:r>
              <a:rPr lang="cs-CZ" sz="1100"/>
              <a:t>8</a:t>
            </a:r>
            <a:r>
              <a:rPr lang="en-US" sz="1100"/>
              <a:t>  </a:t>
            </a:r>
            <a:r>
              <a:rPr lang="cs-CZ" sz="1100"/>
              <a:t> </a:t>
            </a:r>
            <a:r>
              <a:rPr lang="en-US" sz="1100"/>
              <a:t>- E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</a:t>
            </a:r>
            <a:r>
              <a:rPr lang="cs-CZ" sz="1100"/>
              <a:t>9</a:t>
            </a:r>
            <a:r>
              <a:rPr lang="en-US" sz="1100"/>
              <a:t>  </a:t>
            </a:r>
            <a:r>
              <a:rPr lang="cs-CZ" sz="1100"/>
              <a:t> </a:t>
            </a:r>
            <a:r>
              <a:rPr lang="en-US" sz="1100"/>
              <a:t>- ACE2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</a:t>
            </a:r>
            <a:r>
              <a:rPr lang="cs-CZ" sz="1100"/>
              <a:t>10</a:t>
            </a:r>
            <a:r>
              <a:rPr lang="en-US" sz="1100"/>
              <a:t> - PLpro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</a:t>
            </a:r>
            <a:r>
              <a:rPr lang="cs-CZ" sz="1100"/>
              <a:t>11</a:t>
            </a:r>
            <a:r>
              <a:rPr lang="en-US" sz="1100"/>
              <a:t> - </a:t>
            </a:r>
            <a:r>
              <a:rPr lang="cs-CZ" sz="1100"/>
              <a:t>MERS-CoV S1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cs-CZ" sz="1100"/>
              <a:t>A12 - SARS-</a:t>
            </a:r>
            <a:r>
              <a:rPr lang="en-US" sz="1100"/>
              <a:t>CoV Np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</a:t>
            </a:r>
            <a:r>
              <a:rPr lang="cs-CZ" sz="1100"/>
              <a:t>13</a:t>
            </a:r>
            <a:r>
              <a:rPr lang="en-US" sz="1100"/>
              <a:t> - HCoV 229E Np</a:t>
            </a:r>
          </a:p>
          <a:p>
            <a:pPr marL="146050" indent="0" fontAlgn="t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100"/>
              <a:t>A</a:t>
            </a:r>
            <a:r>
              <a:rPr lang="cs-CZ" sz="1100"/>
              <a:t>14</a:t>
            </a:r>
            <a:r>
              <a:rPr lang="en-US" sz="1100"/>
              <a:t> - HCoV NL63 Np</a:t>
            </a:r>
          </a:p>
          <a:p>
            <a:pPr>
              <a:lnSpc>
                <a:spcPct val="100000"/>
              </a:lnSpc>
            </a:pPr>
            <a:endParaRPr lang="en-US" sz="1100"/>
          </a:p>
        </p:txBody>
      </p:sp>
      <p:sp>
        <p:nvSpPr>
          <p:cNvPr id="12" name="Zástupný text 5">
            <a:extLst>
              <a:ext uri="{FF2B5EF4-FFF2-40B4-BE49-F238E27FC236}">
                <a16:creationId xmlns:a16="http://schemas.microsoft.com/office/drawing/2014/main" id="{0D08B947-CEC6-4D63-9742-CEC6E3486E80}"/>
              </a:ext>
            </a:extLst>
          </p:cNvPr>
          <p:cNvSpPr>
            <a:spLocks noGrp="1"/>
          </p:cNvSpPr>
          <p:nvPr/>
        </p:nvSpPr>
        <p:spPr>
          <a:xfrm>
            <a:off x="4235982" y="3087438"/>
            <a:ext cx="3513832" cy="236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3553"/>
              </a:buClr>
              <a:buSzPts val="1300"/>
              <a:buFont typeface="Arial"/>
              <a:buChar char="●"/>
              <a:defRPr sz="1300" b="0" i="0" u="none" strike="noStrike" cap="none">
                <a:solidFill>
                  <a:srgbClr val="1C3553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C3553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C3553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1C355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6050" indent="0" fontAlgn="t">
              <a:lnSpc>
                <a:spcPct val="150000"/>
              </a:lnSpc>
              <a:buNone/>
            </a:pPr>
            <a:endParaRPr lang="cs-CZ" sz="900" b="1"/>
          </a:p>
          <a:p>
            <a:pPr marL="146050" indent="0" fontAlgn="t">
              <a:lnSpc>
                <a:spcPct val="150000"/>
              </a:lnSpc>
              <a:buNone/>
            </a:pPr>
            <a:endParaRPr lang="en-US" sz="900" b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80BDFC-E7EF-4D0F-AD1E-DC3E27550F5A}"/>
              </a:ext>
            </a:extLst>
          </p:cNvPr>
          <p:cNvSpPr/>
          <p:nvPr/>
        </p:nvSpPr>
        <p:spPr>
          <a:xfrm>
            <a:off x="4311066" y="2235937"/>
            <a:ext cx="1694259" cy="1843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0A1245-96F6-4078-A07C-40E1508D1172}"/>
              </a:ext>
            </a:extLst>
          </p:cNvPr>
          <p:cNvSpPr/>
          <p:nvPr/>
        </p:nvSpPr>
        <p:spPr>
          <a:xfrm>
            <a:off x="4347417" y="2640588"/>
            <a:ext cx="1645481" cy="6042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D5E3C-02AB-4E7F-B908-D85920EF2427}"/>
              </a:ext>
            </a:extLst>
          </p:cNvPr>
          <p:cNvSpPr txBox="1"/>
          <p:nvPr/>
        </p:nvSpPr>
        <p:spPr>
          <a:xfrm>
            <a:off x="6414506" y="2720090"/>
            <a:ext cx="222916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cs-CZ" sz="1200" b="1">
                <a:solidFill>
                  <a:schemeClr val="bg1"/>
                </a:solidFill>
                <a:latin typeface="Franklin Gothic Medium" panose="020B0603020102020204" pitchFamily="34" charset="0"/>
              </a:rPr>
              <a:t>Nově budou přidané antigeny detekující různé mutace</a:t>
            </a:r>
            <a:endParaRPr lang="en-GB" sz="12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F53B40-52DB-4398-9976-D99FCA0B2089}"/>
              </a:ext>
            </a:extLst>
          </p:cNvPr>
          <p:cNvSpPr txBox="1"/>
          <p:nvPr/>
        </p:nvSpPr>
        <p:spPr>
          <a:xfrm>
            <a:off x="6414505" y="2094791"/>
            <a:ext cx="2229164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cs-CZ" sz="1200" b="1">
                <a:solidFill>
                  <a:schemeClr val="bg1"/>
                </a:solidFill>
                <a:latin typeface="Franklin Gothic Medium" panose="020B0603020102020204" pitchFamily="34" charset="0"/>
              </a:rPr>
              <a:t>Nově bude přidán hlavní </a:t>
            </a:r>
          </a:p>
          <a:p>
            <a:r>
              <a:rPr lang="cs-CZ" sz="1200" b="1">
                <a:solidFill>
                  <a:schemeClr val="bg1"/>
                </a:solidFill>
                <a:latin typeface="Franklin Gothic Medium" panose="020B0603020102020204" pitchFamily="34" charset="0"/>
              </a:rPr>
              <a:t>SARS-CoV-2 antigen</a:t>
            </a:r>
            <a:endParaRPr lang="en-GB" sz="1200" b="1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1CA06-D4D0-4D2A-8819-C06760C95866}"/>
              </a:ext>
            </a:extLst>
          </p:cNvPr>
          <p:cNvCxnSpPr>
            <a:cxnSpLocks/>
          </p:cNvCxnSpPr>
          <p:nvPr/>
        </p:nvCxnSpPr>
        <p:spPr>
          <a:xfrm>
            <a:off x="6017328" y="2970962"/>
            <a:ext cx="391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279868E-EA07-48D3-A544-0A6F3DE542F1}"/>
              </a:ext>
            </a:extLst>
          </p:cNvPr>
          <p:cNvCxnSpPr>
            <a:cxnSpLocks/>
            <a:stCxn id="7" idx="3"/>
            <a:endCxn id="20" idx="1"/>
          </p:cNvCxnSpPr>
          <p:nvPr/>
        </p:nvCxnSpPr>
        <p:spPr>
          <a:xfrm flipV="1">
            <a:off x="6005325" y="2325624"/>
            <a:ext cx="409180" cy="2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421584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C3553"/>
      </a:dk1>
      <a:lt1>
        <a:srgbClr val="FFFFFF"/>
      </a:lt1>
      <a:dk2>
        <a:srgbClr val="1C3553"/>
      </a:dk2>
      <a:lt2>
        <a:srgbClr val="C5C5C5"/>
      </a:lt2>
      <a:accent1>
        <a:srgbClr val="FFDD00"/>
      </a:accent1>
      <a:accent2>
        <a:srgbClr val="FFDD00"/>
      </a:accent2>
      <a:accent3>
        <a:srgbClr val="FFDD00"/>
      </a:accent3>
      <a:accent4>
        <a:srgbClr val="FFDD00"/>
      </a:accent4>
      <a:accent5>
        <a:srgbClr val="FFDD00"/>
      </a:accent5>
      <a:accent6>
        <a:srgbClr val="FFDD00"/>
      </a:accent6>
      <a:hlink>
        <a:srgbClr val="1C3553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C9FE231FCC634FAFA903C4022F2DD8" ma:contentTypeVersion="7" ma:contentTypeDescription="Create a new document." ma:contentTypeScope="" ma:versionID="283f0d469fafcf9b462af96cc9bc4624">
  <xsd:schema xmlns:xsd="http://www.w3.org/2001/XMLSchema" xmlns:xs="http://www.w3.org/2001/XMLSchema" xmlns:p="http://schemas.microsoft.com/office/2006/metadata/properties" xmlns:ns2="540a0b44-4c77-4df4-8d85-3a9e461000d5" targetNamespace="http://schemas.microsoft.com/office/2006/metadata/properties" ma:root="true" ma:fieldsID="702ae33ab94d49d531870b770d59c511" ns2:_="">
    <xsd:import namespace="540a0b44-4c77-4df4-8d85-3a9e46100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0a0b44-4c77-4df4-8d85-3a9e461000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7E055A-0493-4E2F-A73E-C668070C3BBA}">
  <ds:schemaRefs>
    <ds:schemaRef ds:uri="540a0b44-4c77-4df4-8d85-3a9e461000d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95C2CE9-230D-48D8-A2E9-C48A45ADA0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8B2DDD-7321-4484-AA56-979FDC048768}">
  <ds:schemaRefs>
    <ds:schemaRef ds:uri="540a0b44-4c77-4df4-8d85-3a9e461000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13</Slides>
  <Notes>11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Streamline</vt:lpstr>
      <vt:lpstr>Microblot-Array (MBA)   Shrnutí, kalibrační data  a nové produkty  </vt:lpstr>
      <vt:lpstr>MBA - multiplexní diagnostika ve formátu MTD </vt:lpstr>
      <vt:lpstr>Druhá generace MTD</vt:lpstr>
      <vt:lpstr>Design jamky</vt:lpstr>
      <vt:lpstr>Microblot-Array souprava</vt:lpstr>
      <vt:lpstr>KALIBRAČNÍ DATA - nová koncepce zpracování  a vyhodnocení MBA souprav s identifikací šarže   </vt:lpstr>
      <vt:lpstr>Jak budou načteny kalibrační data do SW?</vt:lpstr>
      <vt:lpstr>PowerPoint Presentation</vt:lpstr>
      <vt:lpstr>Microblot-Array COVID-19 - INOVACE</vt:lpstr>
      <vt:lpstr>Nové kity 2022</vt:lpstr>
      <vt:lpstr>Nové kity 2022</vt:lpstr>
      <vt:lpstr>PowerPoint Presentation</vt:lpstr>
      <vt:lpstr>Contacts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revision>1</cp:revision>
  <dcterms:modified xsi:type="dcterms:W3CDTF">2022-02-25T07:08:13Z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0x010100B3C9FE231FCC634FAFA903C4022F2DD8</vt:lpwstr>
  </property>
</Properties>
</file>